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57" r:id="rId7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FF"/>
    <a:srgbClr val="E06363"/>
    <a:srgbClr val="E611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7:25.5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8:08.0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8:39.440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0 1 24575,'60'-1'0,"66"3"0,-125-2 0,0 0 0,0 0 0,0 0 0,0 0 0,0 0 0,0 0 0,0 1 0,0-1 0,0 0 0,0 0 0,0 1 0,0-1 0,0 1 0,-1-1 0,1 1 0,0-1 0,0 1 0,1 1 0,-7 9 0,2-9 0,0 1 0,0-1 0,0 0 0,0 0 0,-1-1 0,1 1 0,-1-1 0,-4 2 0,-24 3-682,-50 4-1,71-10-6143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8:41.080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0 0 24575,'7'1'0,"1"0"0,-1 0 0,0 0 0,0 1 0,0 0 0,0 0 0,-1 1 0,1-1 0,-1 2 0,8 3 0,62 49 0,-22-15 0,-38-27-80,-15-14 84,-1 0 1,0 1-1,0-1 1,0 0 0,0 0-1,0 0 1,0 0-1,0 1 1,0-1-1,0 0 1,0 0-1,0 0 1,0 1 0,0-1-1,0 0 1,0 0-1,0 0 1,0 1-1,0-1 1,0 0-1,0 0 1,0 0-1,0 1 1,0-1 0,0 0-1,0 0 1,0 0-1,0 1 1,-1-1-1,1 0 1,0 0-1,0 0 1,0 0-1,0 0 1,0 1 0,-1-1-1,1 0 1,0 0-1,0 0 1,0 0-1,0 0 1,-1 0-1,1 0 1,-37 3-1490,24-3-5341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8:44.658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1 1 24575,'5'1'0,"-1"-1"0,1 1 0,0 1 0,-1-1 0,1 1 0,0-1 0,-1 1 0,0 1 0,1-1 0,-1 1 0,6 4 0,47 43 0,-35-30 0,110 98 0,49 42 0,-95-100 0,-37-28 0,-55-36 0,-5-3 0,0-1 0,0 0 0,0-1 0,2-1 0,-1 1 0,1-2 0,-9-11 0,-61-92 0,77 112 0,1 0 0,-1-1 0,1 1 0,0 0 0,0 0 0,0-1 0,0 1 0,0-1 0,0 1 0,1-1 0,-1 1 0,1-1 0,-1 0 0,1 1 0,0-1 0,0 1 0,1-1 0,-1 0 0,0 1 0,1-1 0,0 1 0,-1-1 0,2-2 0,-1 3 0,1 1 0,-1-1 0,0 1 0,0 0 0,1 0 0,-1-1 0,1 1 0,-1 0 0,1 0 0,-1 1 0,1-1 0,0 0 0,-1 0 0,1 1 0,0-1 0,0 1 0,-1-1 0,1 1 0,0 0 0,0 0 0,0 0 0,-1 0 0,1 0 0,0 0 0,0 1 0,0-1 0,-1 0 0,1 1 0,0-1 0,0 1 0,-1 0 0,1 0 0,2 1 0,16 8 0,0 1 0,0 1 0,-2 1 0,1 0 0,-2 2 0,0 0 0,0 1 0,24 30 0,-40-45 0,-1-1 0,1 1 0,-1-1 0,1 1 0,-1-1 0,1 1 0,-1-1 0,0 1 0,1-1 0,-1 1 0,0-1 0,1 1 0,-1 0 0,0-1 0,0 1 0,0 0 0,1-1 0,-1 1 0,0 0 0,0-1 0,0 1 0,0 0 0,0-1 0,0 1 0,0 0 0,0-1 0,-1 1 0,1 0 0,0-1 0,0 1 0,0 0 0,-1-1 0,1 1 0,0-1 0,-1 2 0,-1-1 0,0 0 0,1-1 0,-1 1 0,0 0 0,0-1 0,1 1 0,-1-1 0,0 1 0,0-1 0,0 0 0,0 0 0,-3 0 0,-4 0 0,0-1 0,-1 0 0,1-1 0,-14-3 0,6-2 0,-63-29 0,76 33 0,-1 1 0,1-1 0,0 0 0,-1 0 0,1-1 0,1 1 0,-1-1 0,0 0 0,1 0 0,0 0 0,0 0 0,0 0 0,-4-9 0,7 12 0,0 1 0,-1-1 0,1 1 0,0-1 0,0 1 0,0-1 0,0 0 0,0 1 0,0-1 0,0 1 0,0-1 0,0 0 0,0 1 0,0-1 0,0 1 0,0-1 0,0 0 0,1 1 0,-1-1 0,0 1 0,0-1 0,1 1 0,-1-1 0,0 1 0,1-1 0,-1 1 0,0-1 0,1 1 0,-1-1 0,1 1 0,-1 0 0,1-1 0,-1 1 0,2-1 0,25-4 0,-18 6 0,-1-1 0,1 1 0,-1 1 0,14 3 0,-8 1 0,-1 1 0,-1 0 0,19 13 0,-25-16 0,0 1 0,-1-1 0,0 1 0,0 0 0,0 0 0,-1 0 0,0 1 0,0 0 0,6 9 0,-10-14 0,0-1 0,1 1 0,-1 0 0,0-1 0,0 1 0,0 0 0,1-1 0,-1 1 0,0 0 0,0-1 0,0 1 0,0 0 0,0-1 0,0 1 0,0 0 0,0-1 0,-1 1 0,1 0 0,0-1 0,0 1 0,0 0 0,-1-1 0,1 1 0,0-1 0,-1 1 0,1 0 0,-1-1 0,1 1 0,-1-1 0,1 1 0,-1 0 0,-24 5 0,18-5 0,0-2 0,0 1 0,0-1 0,0 0 0,-12-3 0,-1-5-151,0 0-1,1-2 0,0 0 0,1 0 1,0-2-1,1 0 0,1-2 1,-26-27-1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8:54.626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141 1 24575,'-2'2'0,"-1"0"0,1-1 0,-1 1 0,1-1 0,-1 1 0,0-1 0,0 0 0,0 0 0,0 0 0,1 0 0,-1-1 0,0 1 0,0-1 0,-1 0 0,-3 0 0,-9 3 0,-60 18 0,87-14 0,16 0 0,-23-6 0,17 8 0,-1 0 0,0 1 0,-1 1 0,0 0 0,-1 2 0,0 0 0,27 27 0,-8-8 0,-15-14 0,-3-4 0,-1 0 0,0 2 0,-2 0 0,0 0 0,0 2 0,-2 0 0,15 24 0,-28-42 0,-1 1 0,1-1 0,-1 0 0,0 1 0,1-1 0,-1 1 0,1-1 0,-1 1 0,0-1 0,0 1 0,1 0 0,-1-1 0,0 1 0,0-1 0,1 1 0,-1-1 0,0 1 0,0 0 0,0-1 0,0 1 0,0 0 0,0-1 0,0 1 0,0-1 0,0 1 0,-1 0 0,1-1 0,0 1 0,0-1 0,0 1 0,-1-1 0,1 1 0,0-1 0,-1 1 0,1-1 0,0 1 0,-1-1 0,1 1 0,-1-1 0,1 1 0,-1 0 0,-2-1 0,1 0 0,-1 0 0,0 0 0,1 0 0,-1 0 0,1-1 0,-1 1 0,1-1 0,0 0 0,-5-1 0,-58-30 0,-93-74 0,148 99 0,1-1 0,-1 0 0,-13-16 0,20 22 0,0-1 0,1 0 0,-1 0 0,1 0 0,0-1 0,0 1 0,0 0 0,1-1 0,-1 0 0,1 1 0,-1-1 0,1 0 0,1 1 0,-1-1 0,0-6 0,1 9 0,1-1 0,-1 1 0,1 0 0,-1 0 0,1 0 0,-1 0 0,1 0 0,0 0 0,-1 0 0,1 0 0,0 0 0,0 0 0,0 1 0,0-1 0,0 0 0,0 0 0,0 1 0,0-1 0,0 1 0,0-1 0,0 1 0,0-1 0,0 1 0,1 0 0,-1 0 0,0-1 0,0 1 0,0 0 0,1 0 0,-1 0 0,0 0 0,0 0 0,0 1 0,1-1 0,-1 0 0,0 0 0,2 1 0,45 14 0,-9 7 0,5 1 0,-32-18 0,-13-7 0,-3-2 0,0 0 0,1 0 0,-1 0 0,1 0 0,0 0 0,0-1 0,1 1 0,-1-1 0,1 0 0,0 0 0,0 0 0,-1-8 0,0-1 0,1 0 0,0 0 0,1-23 0,1 37 0,1 1 0,-1-1 0,0 0 0,0 1 0,1-1 0,-1 0 0,0 0 0,0 1 0,1-1 0,-1 0 0,0 0 0,1 0 0,-1 0 0,0 1 0,1-1 0,-1 0 0,0 0 0,1 0 0,-1 0 0,1 0 0,-1 0 0,0 0 0,1 0 0,-1 0 0,0 0 0,1 0 0,-1 0 0,0 0 0,1 0 0,-1 0 0,1 0 0,-1-1 0,0 1 0,1 0 0,-1 0 0,0 0 0,0-1 0,1 1 0,-1 0 0,0 0 0,1-1 0,-1 1 0,0 0 0,0 0 0,1-1 0,-1 1 0,0 0 0,0-1 0,0 1 0,0 0 0,0-1 0,1 1 0,-1 0 0,0-1 0,0 1 0,0-1 0,0 1 0,0 0 0,0-1 0,0 1 0,0 0 0,0-1 0,0 1 0,0-1 0,0 1 0,-1 0 0,1-1 0,0 1 0,17 23 0,-4 29 0,-3 0 0,7 104 0,-16-146 0,0 0 0,0-5 0,0-1 0,-1 1 0,1 0 0,-1-1 0,0 1 0,0 0 0,0-1 0,-1 1 0,0 0 0,0-1 0,0 1 0,0-1 0,-1 1 0,-2 4 0,3-9 0,0 0 0,0 0 0,0 1 0,0-1 0,0 0 0,0 0 0,0 0 0,-1 0 0,1-1 0,0 1 0,0 0 0,0 0 0,0-1 0,0 1 0,0 0 0,0-1 0,0 1 0,0-1 0,0 1 0,0-1 0,0 0 0,0 1 0,0-1 0,1 0 0,-1 0 0,0 0 0,0 0 0,1 1 0,-1-1 0,1 0 0,-2-2 0,-22-30 0,16 15 0,1 0 0,0 0 0,2 0 0,0-1 0,-3-24 0,7 17-80,1 26 88,0-1 1,1 1-1,-1-1 0,0 1 1,0-1-1,1 0 0,-1 1 1,0-1-1,1 1 0,-1 0 1,0-1-1,1 1 0,-1-1 1,1 1-1,-1 0 0,1-1 1,-1 1-1,1 0 0,-1-1 1,1 1-1,-1 0 0,1 0 1,0-1-1,2 1-132,1 0 0,-1 1 1,0-1-1,0 1 0,0-1 0,0 1 1,0 0-1,0 0 0,0 0 0,-1 1 1,6 2-1,4 2-6702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25.982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451 1 24575,'-2'0'0,"0"1"0,0-1 0,0 1 0,0 0 0,0-1 0,0 1 0,0 0 0,0 0 0,0 0 0,1 1 0,-1-1 0,0 0 0,1 1 0,-1-1 0,1 1 0,-1-1 0,1 1 0,0 0 0,-2 3 0,-24 46 0,14-25 0,-125 187 0,64-74 0,60-118-170,0-1-1,-1-1 0,-1 0 1,-1-2-1,-1 1 0,-1-2 1,-30 22-1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29.685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492 94 24575,'-41'38'0,"-1"4"0,22-21 0,-1-1 0,-43 33 0,63-53 0,1 0 0,0 1 0,0-1 0,-1 1 0,1-1 0,0 0 0,-1 1 0,1-1 0,-1 0 0,1 0 0,-1 1 0,1-1 0,0 0 0,-1 0 0,1 0 0,-1 1 0,1-1 0,-1 0 0,1 0 0,-1 0 0,1 0 0,-1 0 0,1 0 0,-1 0 0,1 0 0,-1 0 0,1 0 0,-1 0 0,1-1 0,-1 1 0,1 0 0,-1 0 0,1 0 0,0-1 0,-1 1 0,1 0 0,-1-1 0,2-20 0,21-32 0,-21 50 0,51-100 0,-45 93 0,0-1 0,1 1 0,0 0 0,0 1 0,1 0 0,0 0 0,12-8 0,-21 16 0,0 1 0,0 0 0,0 0 0,1-1 0,-1 1 0,0 0 0,0-1 0,1 1 0,-1 0 0,0 0 0,1-1 0,-1 1 0,0 0 0,1 0 0,-1 0 0,0 0 0,1-1 0,-1 1 0,0 0 0,1 0 0,-1 0 0,0 0 0,1 0 0,-1 0 0,1 0 0,-1 0 0,0 0 0,1 0 0,-1 0 0,0 0 0,1 0 0,-1 0 0,1 1 0,-1-1 0,0 0 0,1 0 0,-1 0 0,0 0 0,1 1 0,-1-1 0,0 0 0,0 0 0,1 1 0,-1-1 0,0 0 0,1 1 0,-3 22 0,-15 26 0,4-24 0,-1-1 0,-1-1 0,-1-1 0,-1 0 0,-1-1 0,-1 0 0,-1-2 0,-1-1 0,0 0 0,-40 25 0,53-40 0,8-5 0,16-16 0,31-21 0,-22 19 0,-22 17 0,0 0 0,0 0 0,0 0 0,1 0 0,-1 0 0,1 1 0,0-1 0,0 1 0,0 0 0,0 0 0,0 1 0,0-1 0,0 1 0,1 0 0,6-1 0,-10 2 0,-1 1 0,1-1 0,-1 1 0,1-1 0,-1 1 0,0-1 0,1 1 0,-1 0 0,0-1 0,0 1 0,1-1 0,-1 1 0,0 0 0,0-1 0,0 1 0,0-1 0,0 1 0,0 0 0,0-1 0,0 1 0,0 0 0,0-1 0,0 1 0,0 0 0,0-1 0,0 1 0,0-1 0,-1 1 0,1 0 0,0-1 0,-1 1 0,1-1 0,0 1 0,-1-1 0,0 2 0,-12 22 0,13-23 0,-14 23 0,-1-1 0,-1 0 0,-2 0 0,-38 38 0,107-140 0,-4 28 0,-31 35 0,0-1 0,-1-1 0,12-20 0,-32 47 0,-2-1 0,1 1 0,-1-1 0,0-1 0,-1 1 0,0-1 0,-14 10 0,-69 36 0,70-43 0,1 2 0,0 0 0,1 1 0,-25 21 0,-16 20 0,24-12-1365,28-31-5461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46.542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0 0 24575,'7'1'0,"0"0"0,-1 0 0,1 0 0,-1 0 0,1 1 0,-1 0 0,0 1 0,1-1 0,6 5 0,-11-6 0,-1 0 0,1 0 0,0 0 0,0 0 0,0 0 0,-1 1 0,1-1 0,-1 0 0,1 1 0,-1-1 0,1 1 0,-1 0 0,0-1 0,0 1 0,0 0 0,0 0 0,0 0 0,0 0 0,0-1 0,-1 1 0,1 0 0,-1 1 0,1-1 0,-1 0 0,0 0 0,0 0 0,0 0 0,0 0 0,0 0 0,0 0 0,-2 4 0,-10 23 0,9-23 0,1-1 0,0 1 0,0-1 0,0 1 0,0-1 0,0 12 0,2-14 0,0 0 0,1 0 0,-1 0 0,1 1 0,0-1 0,0 0 0,0 0 0,0 0 0,0 0 0,1 0 0,-1 0 0,1-1 0,0 1 0,0 0 0,0-1 0,3 3 0,13 13 0,1 0 0,34 24 0,7 5 0,-38-28 0,2-1 0,-1-1 0,2-2 0,0 0 0,1-2 0,39 15 0,-55-23 17,1 0 0,-1 0 1,0 1-1,-1 1 0,0 0 0,9 8 0,-14-12-110,0 0 0,0 1 1,0-1-1,-1 1 0,0 0 0,0 0 0,0 0 0,0 1 1,-1-1-1,1 1 0,-1-1 0,0 1 0,-1 0 1,1 0-1,1 8 0,-4-2-6733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43.370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731 1114 24575,'1'-12'0,"-1"1"0,0-1 0,-1 0 0,0 1 0,-1-1 0,0 1 0,-1 0 0,0-1 0,-1 1 0,0 1 0,-1-1 0,0 0 0,-1 1 0,0 0 0,-8-9 0,-23-30 0,-3 1 0,-3 2 0,-74-64 0,95 92 0,1 0 0,0 1 0,-1 1 0,-45-24 0,19 21 0,32 14 0,1-1 0,-25-13 0,34 15 0,-1 0 0,1 0 0,1-1 0,-1 0 0,1 0 0,-1-1 0,2 1 0,-1-1 0,0 0 0,1 0 0,1-1 0,-1 1 0,1-1 0,0 0 0,0 0 0,1 0 0,-3-12 0,-13-41 0,-1 2 0,-10-65 0,24 94 0,0 7 0,1-1 0,2 1 0,0-36 0,2 57 0,0 1 0,0 0 0,0 0 0,-1 0 0,1 0 0,0-1 0,0 1 0,0 0 0,0 0 0,1 0 0,-1 0 0,0-1 0,0 1 0,0 0 0,0 0 0,0 0 0,0 0 0,0-1 0,0 1 0,0 0 0,0 0 0,0 0 0,0 0 0,1 0 0,-1 0 0,0-1 0,0 1 0,0 0 0,0 0 0,0 0 0,1 0 0,-1 0 0,0 0 0,0 0 0,0 0 0,0 0 0,0 0 0,1 0 0,-1-1 0,0 1 0,0 0 0,0 0 0,1 0 0,-1 0 0,0 0 0,0 1 0,0-1 0,0 0 0,1 0 0,-1 0 0,0 0 0,0 0 0,0 0 0,0 0 0,0 0 0,1 0 0,-1 0 0,0 0 0,0 0 0,0 1 0,0-1 0,0 0 0,0 0 0,1 0 0,-1 0 0,0 0 0,0 1 0,0-1 0,0 0 0,15 19 0,10 29 0,-8 4 0,-5-12 0,3 0 0,1-1 0,33 60 0,-24-64 0,0-1 0,46 44 0,-11-12 0,97 93 0,-157-159 0,1 0 0,-1 0 0,0 0 0,0 1 0,1-1 0,-1 0 0,0 0 0,1 1 0,-1-1 0,0 0 0,0 0 0,0 1 0,1-1 0,-1 0 0,0 1 0,0-1 0,0 0 0,0 1 0,0-1 0,1 0 0,-1 1 0,0-1 0,0 0 0,0 1 0,0-1 0,0 0 0,0 1 0,0-1 0,0 1 0,0-1 0,-1 0 0,1 1 0,0-1 0,0 0 0,0 1 0,-14 0 0,-18-9 0,21 1 0,0-1 0,1 0 0,0 0 0,0-1 0,1 0 0,0-1 0,1 0 0,0-1 0,0 1 0,1-2 0,-6-11 0,3 5 0,-1 1 0,0 1 0,-28-29 0,-7 0-70,-90-76-1225,128 115-5531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54.619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393 430 24575,'0'0'0,"0"0"0,0 0 0,0 0 0,0 0 0,0 0 0,0-1 0,0 1 0,0 0 0,0 0 0,0 0 0,0 0 0,0-1 0,0 1 0,0 0 0,0 0 0,0 0 0,0 0 0,1-1 0,-1 1 0,0 0 0,0 0 0,0 0 0,0 0 0,0 0 0,0 0 0,0-1 0,0 1 0,1 0 0,-1 0 0,0 0 0,0 0 0,0 0 0,0 0 0,0 0 0,1 0 0,-1 0 0,0 0 0,0 0 0,0 0 0,0 0 0,1 0 0,-1 0 0,0 0 0,0 0 0,0 0 0,0 0 0,1 0 0,-1 0 0,0 0 0,0 0 0,0 0 0,0 0 0,0 0 0,1 0 0,12 9 0,9 13 0,-22-21 0,9 7 0,-2 2 0,1-1 0,-1 1 0,-1 0 0,8 14 0,-14-24 0,0 0 0,0 0 0,0 0 0,0 0 0,0 1 0,0-1 0,0 0 0,0 0 0,0 0 0,0 0 0,1 1 0,-1-1 0,0 0 0,0 0 0,0 0 0,0 1 0,0-1 0,0 0 0,0 0 0,0 0 0,-1 1 0,1-1 0,0 0 0,0 0 0,0 0 0,0 0 0,0 1 0,0-1 0,0 0 0,0 0 0,0 0 0,0 0 0,-1 0 0,1 1 0,0-1 0,0 0 0,0 0 0,0 0 0,-1 0 0,1 0 0,0 0 0,0 0 0,0 1 0,0-1 0,-1 0 0,1 0 0,0 0 0,0 0 0,-14-2 0,-13-10 0,3-12 0,17 17 0,16 17 0,11 15 0,-2 0 0,23 42 0,-39-65 0,-32-88 0,1 22 0,-103-210 0,212 450 0,-60-142 0,-14-27 0,0 1 0,-1 0 0,0 1 0,-1-1 0,0 1 0,0 0 0,-1 0 0,0 0 0,0 0 0,1 16 0,-4-25 0,0 1 0,0-1 0,0 0 0,1 1 0,-1-1 0,0 0 0,0 1 0,0-1 0,0 0 0,-1 1 0,1-1 0,0 1 0,0-1 0,0 0 0,0 1 0,0-1 0,0 0 0,0 1 0,-1-1 0,1 0 0,0 0 0,0 1 0,-1-1 0,1 0 0,0 1 0,0-1 0,-1 0 0,1 0 0,0 0 0,0 1 0,-1-1 0,1 0 0,0 0 0,-1 0 0,1 0 0,0 0 0,-1 1 0,1-1 0,0 0 0,-1 0 0,1 0 0,-1 0 0,1 0 0,-19-11 0,-12-21 0,-21-32 0,20 27 0,-39-63 0,57 80 0,-1 1 0,-26-27 0,-9-12 0,14 23 0,32 32 0,0 0 0,0 0 0,0 0 0,0-1 0,0 0 0,0 0 0,1 0 0,0 0 0,0 0 0,0 0 0,1-1 0,-1 0 0,1 1 0,0-1 0,0 0 0,1 0 0,-2-8 0,3 12 0,0 0 0,0 0 0,1 0 0,-1 0 0,0 0 0,1 0 0,-1 0 0,1 0 0,-1 0 0,1 1 0,0-1 0,-1 0 0,1 0 0,0 0 0,0 1 0,-1-1 0,1 0 0,0 1 0,0-1 0,0 1 0,0-1 0,0 1 0,0 0 0,0-1 0,0 1 0,0 0 0,0-1 0,0 1 0,0 0 0,0 0 0,0 0 0,0 0 0,0 0 0,0 0 0,0 0 0,0 0 0,0 1 0,0-1 0,0 0 0,0 1 0,0-1 0,1 1 0,45 15 0,-15-1 0,-1 2 0,49 35 0,-65-41 0,0 1 0,-1 1 0,-1 0 0,0 1 0,-1 1 0,18 27 0,-29-41 0,0-1 0,-1 1 0,1 0 0,-1-1 0,1 1 0,-1 0 0,1 0 0,-1-1 0,0 1 0,1 0 0,-1 0 0,0 0 0,0 0 0,0-1 0,1 1 0,-1 0 0,0 0 0,0 0 0,0 0 0,0 0 0,-1 0 0,1 0 0,0-1 0,0 1 0,0 0 0,-1 0 0,1 0 0,0 0 0,-1-1 0,1 1 0,-1 0 0,0 1 0,-1-1 0,0 0 0,0 0 0,0-1 0,0 1 0,0 0 0,1-1 0,-2 1 0,1-1 0,0 0 0,0 0 0,0 0 0,0 0 0,-3 0 0,-3-1 0,-1 0 0,1 0 0,0-1 0,0 0 0,0 0 0,-12-6 0,10 2 0,0 0 0,1-1 0,0 0 0,0 0 0,1-1 0,0 0 0,-8-11 0,16 19 0,-1-1 0,1 1 0,0-1 0,0 1 0,-1 0 0,1-1 0,0 1 0,0-1 0,0 1 0,0-1 0,-1 1 0,1-1 0,0 1 0,0-1 0,0 1 0,0-1 0,0 1 0,0-1 0,0 1 0,0-1 0,1 1 0,-1-1 0,0 1 0,0-1 0,0 1 0,0-1 0,1 1 0,-1-1 0,0 1 0,1-1 0,-1 1 0,0 0 0,1-1 0,-1 1 0,0-1 0,1 1 0,23-6 0,-18 5 0,0 1 0,0 1 0,1-1 0,-1 1 0,0 0 0,6 2 0,0 3 0,-1 1 0,0 1 0,0-1 0,-1 2 0,0-1 0,-1 1 0,0 1 0,0 0 0,9 13 0,62 103 0,-50-81 0,-22-35 0,-1 0 0,0 1 0,0 0 0,-1 1 0,-1-1 0,7 20 0,-11-31 0,-1 1 0,0-1 0,0 1 0,0-1 0,0 1 0,0-1 0,0 1 0,0-1 0,0 1 0,0-1 0,0 1 0,0-1 0,0 1 0,0-1 0,-1 1 0,1-1 0,0 1 0,0-1 0,0 1 0,-1-1 0,1 1 0,0-1 0,-1 1 0,1-1 0,0 0 0,-1 1 0,1-1 0,0 0 0,-1 1 0,1-1 0,-1 0 0,1 0 0,-1 1 0,-22 0 0,19-2 0,1 0 0,-1 1 0,0-2 0,1 1 0,-1 0 0,1-1 0,-1 1 0,1-1 0,0 0 0,-4-3 0,-21-35 0,1-1 0,-31-62 0,32 53 0,-45-64 0,62 101 0,-1 1 0,0 0 0,-1 1 0,0 0 0,-1 0 0,0 1 0,-1 1 0,0 0 0,-27-13 0,16 9 0,14 7 0,0 0 0,-1 1 0,1 0 0,-2 0 0,1 2 0,-17-5 0,61 45 0,-10-15 0,35 46 0,-39-44 0,1-1 0,25 22 0,-34-37 0,0 0 0,1-1 0,0-1 0,0 0 0,22 8 0,-19-8 0,1 0 0,-1 1 0,14 10 0,-17-4 0,-26-12 0,-27-11 0,25-1 0,1-1 0,0-1 0,1 0 0,1 0 0,-23-31 0,25 31 0,-12-20 0,16 22 0,-1 0 0,0 0 0,-1 0 0,-12-11 0,19 20 0,0 0 0,0 0 0,0 1 0,-1-1 0,1 1 0,-1-1 0,1 1 0,-1 0 0,1 0 0,-1 0 0,1 0 0,-1 1 0,0-1 0,0 1 0,1-1 0,-1 1 0,0 0 0,0 0 0,1 0 0,-1 1 0,0-1 0,0 1 0,1-1 0,-1 1 0,0 0 0,-2 1 0,1 1-11,0 0-1,1-1 1,-1 2-1,1-1 1,0 0-1,0 1 0,0-1 1,0 1-1,1 0 1,-4 5-1,-2 5-1226,2-6-5588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7:26.6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20:07.383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77 1 24575,'5'2'0,"0"0"0,1 0 0,-1 1 0,0-1 0,0 1 0,0 1 0,-1-1 0,9 8 0,-2-2 0,21 19 0,-32-28 0,0 0 0,0 0 0,0 1 0,0-1 0,0 0 0,1 0 0,-1 0 0,0 0 0,0 0 0,0 1 0,0-1 0,0 0 0,0 0 0,0 0 0,0 0 0,0 0 0,0 1 0,0-1 0,0 0 0,0 0 0,0 0 0,0 0 0,0 1 0,0-1 0,0 0 0,0 0 0,-1 0 0,1 0 0,0 0 0,0 1 0,0-1 0,0 0 0,0 0 0,0 0 0,0 0 0,0 0 0,-1 0 0,1 0 0,0 0 0,0 1 0,0-1 0,0 0 0,0 0 0,0 0 0,-1 0 0,1 0 0,0 0 0,0 0 0,0 0 0,0 0 0,-1 0 0,1 0 0,0 0 0,0 0 0,0 0 0,0 0 0,-1 0 0,-25-5 0,1-2-341,0-1 0,0-1-1,-31-16 1,44 17-6485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20:10.882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0 1 24575,'5'0'0,"-1"1"0,1 0 0,0 0 0,-1 0 0,0 1 0,1-1 0,-1 1 0,0 0 0,0 1 0,0-1 0,0 1 0,0-1 0,0 1 0,-1 0 0,1 0 0,-1 1 0,0-1 0,0 1 0,0 0 0,-1-1 0,4 8 0,6 10 0,0 2 0,14 43 0,-14-36 0,13 61 111,-11-36-1587,-11-45-5350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8:48.001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59 124 24575,'9'2'0,"0"1"0,1 0 0,-1 0 0,0 1 0,-1 0 0,17 10 0,-14-4 0,-21-12 0,-21-12 0,22 7 0,1 1 0,-1-1 0,1-1 0,0 1 0,1-1 0,0-1 0,0 1 0,1-1 0,0-1 0,0 1 0,1-1 0,-5-15 0,4 11-1365,1 0-5461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8:49.611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1 1 24575,'2'4'0,"0"0"0,0-1 0,1 1 0,-1-1 0,1 1 0,0-1 0,0 0 0,0 0 0,1 0 0,-1 0 0,6 3 0,0 0 0,144 146 0,-42-37 0,-57-72 0,-40-33 0,0 0 0,-1 1 0,18 19 0,-31-30 0,1 1 0,-1-1 0,0 0 0,0 0 0,1 1 0,-1-1 0,0 0 0,0 1 0,1-1 0,-1 0 0,0 0 0,0 1 0,0-1 0,0 1 0,1-1 0,-1 0 0,0 1 0,0-1 0,0 0 0,0 1 0,0-1 0,0 0 0,0 1 0,0-1 0,0 1 0,0-1 0,0 0 0,0 1 0,-1-1 0,1 0 0,0 1 0,0-1 0,0 0 0,0 1 0,0-1 0,-1 0 0,1 1 0,0-1 0,0 0 0,-1 1 0,1-1 0,0 0 0,-1 0 0,1 0 0,0 1 0,0-1 0,-1 0 0,1 0 0,-1 0 0,1 0 0,0 1 0,-1-1 0,1 0 0,0 0 0,-1 0 0,1 0 0,0 0 0,-1 0 0,1 0 0,-1 0 0,1 0 0,0 0 0,-1 0 0,1 0 0,0-1 0,-1 1 0,1 0 0,-1 0 0,-28-5 0,18-5 0,-1 1 0,1-1 0,1-1 0,0 0 0,0 0 0,1-1 0,1 0 0,0-1 0,-12-26 0,-23-31 0,5 17-1365,32 42-5461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8:59.172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0 1 24575,'2'4'0,"0"-1"0,0 1 0,0-1 0,1 0 0,-1 0 0,1 0 0,0 0 0,0 0 0,0 0 0,0-1 0,0 0 0,1 1 0,-1-1 0,1 0 0,4 2 0,5 3 0,19 13 0,58 27 0,-64-35 0,0 1 0,0 1 0,-1 2 0,25 20 0,123 100 0,-125-93 0,-2 3 0,49 63 0,15 44-1365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01.140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69 132 24575,'-2'-2'0,"-1"-3"0,-2-3 0,0-3 0,-2-1 0,1-1 0,1 0 0,-1 1 0,1 1 0,-2 3 0,2 0 0,0-1 0,2-1 0,-1 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14.325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201 134 24575,'-40'-10'0,"37"9"0,0-1 0,0 1 0,0 0 0,-1-1 0,1 2 0,0-1 0,-1 0 0,1 1 0,-1-1 0,1 1 0,-1 0 0,1 0 0,-1 0 0,1 1 0,-5 1 0,7-2 0,1 1 0,-1 0 0,1-1 0,0 1 0,-1 0 0,1 0 0,0-1 0,0 1 0,-1 0 0,1 0 0,0 0 0,0-1 0,0 1 0,0 0 0,0 0 0,0 0 0,0 0 0,0-1 0,0 1 0,1 0 0,-1 0 0,0 0 0,0-1 0,1 1 0,-1 0 0,0 0 0,1-1 0,-1 1 0,1 0 0,-1-1 0,1 1 0,0-1 0,-1 1 0,1 0 0,-1-1 0,2 1 0,25 26 0,-25-25 0,8 7 0,28 23 0,-1 2 0,-2 2 0,52 67 0,-71-82 0,-12-17 0,0 0 0,0 1 0,-1 0 0,1 0 0,-1 0 0,0 0 0,-1 0 0,3 6 0,-7-12 0,-1 0 0,1 0 0,0 0 0,-1 0 0,1 0 0,0-1 0,0 1 0,0-1 0,0 1 0,0-1 0,-3-3 0,-2-4 0,1 0 0,0 0 0,0-1 0,1 0 0,0 0 0,-7-20 0,-16-71 0,22 77 0,-33-166 0,38 189 0,1 1 0,0-1 0,0 1 0,-1-1 0,1 1 0,0-1 0,0 1 0,0-1 0,0 0 0,0 1 0,0-1 0,0 1 0,0-1 0,0 0 0,0 1 0,0-1 0,0 1 0,0-1 0,0 1 0,1-1 0,-1 1 0,0-1 0,0 1 0,1-1 0,-1 1 0,0-1 0,1 1 0,0-1 0,10 11 0,12 26 0,15 45 0,-3 2 0,26 99 0,-39-115 0,-15-52 0,-2-22 0,-5 6 0,0 0 0,0 0 0,0 1 0,0-1 0,0 0 0,0 1 0,0-1 0,0 0 0,1 1 0,-1-1 0,0 1 0,0-1 0,1 0 0,-1 1 0,0-1 0,1 1 0,-1-1 0,1 1 0,-1-1 0,0 1 0,1-1 0,-1 1 0,1-1 0,0 1 0,-1-1 0,1 1 0,-1 0 0,1-1 0,0 1 0,-1 0 0,1 0 0,0 0 0,-1-1 0,1 1 0,0 0 0,-1 0 0,1 0 0,0 0 0,-1 0 0,1 0 0,0 0 0,-1 0 0,1 1 0,0-1 0,-1 0 0,1 0 0,0 0 0,-1 1 0,1-1 0,-1 0 0,1 1 0,-1-1 0,1 1 0,0-1 0,-1 0 0,1 1 0,0 0 0,37 53 0,-37-55 0,-1 1 0,1-1 0,-1 1 0,1-1 0,-1 1 0,1-1 0,-1 1 0,0-1 0,1 1 0,-1-1 0,0 0 0,1 1 0,-1-1 0,0 0 0,0 1 0,0-1 0,1 0 0,-1 1 0,0-1 0,0 0 0,0 1 0,0-1 0,0 0 0,0 1 0,-1-1 0,1 0 0,0-1 0,0-26 0,0 23 0,1 1 0,-1-1 0,0 1 0,1-1 0,0 1 0,0 0 0,4-9 0,-5 13 0,0-1 0,0 1 0,1-1 0,-1 1 0,0-1 0,1 1 0,-1-1 0,0 1 0,1-1 0,-1 1 0,1 0 0,-1-1 0,0 1 0,1-1 0,-1 1 0,1 0 0,-1 0 0,1-1 0,-1 1 0,1 0 0,-1 0 0,1 0 0,0 0 0,-1-1 0,1 1 0,0 0 0,0 1 0,1-1 0,-1 1 0,0 0 0,0-1 0,0 1 0,0 0 0,0 0 0,0-1 0,0 1 0,0 0 0,0 0 0,0 0 0,0 0 0,0 1 0,-1-1 0,2 2 0,4 7 0,-2 0 0,1 1 0,-1-1 0,4 18 0,9 23 0,-30-154 0,9 78 0,1 10 0,0 0 0,1-1 0,1 1 0,1-25 0,0 40 0,0-1 0,0 0 0,0 1 0,0-1 0,0 1 0,0-1 0,0 0 0,0 1 0,1-1 0,-1 1 0,0-1 0,0 1 0,1-1 0,-1 1 0,0-1 0,0 1 0,1-1 0,-1 1 0,1-1 0,-1 1 0,0-1 0,1 1 0,-1-1 0,1 1 0,0-1 0,10 9 0,3 25 0,-13-30 0,4 43 0,-5-43 0,1 0 0,-1 0 0,0 0 0,-1 0 0,1-1 0,0 1 0,-1 0 0,0 0 0,1 0 0,-1 0 0,0-1 0,-1 1 0,0 2 0,1-4 0,0-1 0,0 0 0,1 1 0,-1-1 0,0 0 0,0 0 0,0 1 0,0-1 0,0 0 0,0 0 0,1 0 0,-1 0 0,0 0 0,0-1 0,0 1 0,0 0 0,0 0 0,1 0 0,-1-1 0,0 1 0,0 0 0,0-1 0,1 1 0,-2-1 0,-25-15 0,21 12 0,-29-18 0,1-2 0,1-2 0,-36-37 0,14 14 0,31 24 0,0 0 0,-36-52 0,13 16 0,37 46 0,-13-17 0,23 31 0,-1 0 0,0 0 0,1 0 0,-1 0 0,0 0 0,0 1 0,0-1 0,0 0 0,0 0 0,0 0 0,0 1 0,0-1 0,0 1 0,0-1 0,0 1 0,0-1 0,-1 1 0,1 0 0,0-1 0,-2 1 0,2 1 0,1 0 0,0 0 0,0 0 0,0 0 0,-1 0 0,1 1 0,0-1 0,0 0 0,1 0 0,-1 0 0,0 0 0,0 0 0,1 0 0,-1 0 0,0 0 0,1 0 0,-1 0 0,1 0 0,-1 0 0,2 2 0,10 22 0,76 168 0,-62-132 0,-15-39 0,-8-17 0,0 0 0,0 1 0,-1-1 0,1 1 0,-1 0 0,2 9 0,-41-40 0,-10-16 0,-54-65 0,95 100 0,2 0 0,-1-1 0,1 0 0,0 0 0,-3-7 0,6 13 0,1 0 0,0 1 0,0-1 0,-1 1 0,1-1 0,0 0 0,0 1 0,0-1 0,-1 1 0,1-1 0,0 0 0,0 1 0,0-1 0,0 0 0,0 1 0,0-1 0,1 0 0,-1 1 0,0-1 0,0 0 0,0 1 0,1-1 0,-1 1 0,0-1 0,1 0 0,-1 0 0,2 1 0,-1 0 0,1-1 0,-1 1 0,0 0 0,1 0 0,-1 0 0,1 0 0,-1 1 0,1-1 0,-1 0 0,0 0 0,1 1 0,-1-1 0,0 1 0,1 0 0,-1-1 0,0 1 0,2 1 0,12 8 0,-2 1 0,1 0 0,-1 1 0,-1 0 0,0 1 0,0 0 0,17 29 0,20 30 0,-3 3 0,35 79 0,-77-140 0,-9-14 0,-12-20 0,14 9 0,0 0 0,1 0 0,0 0 0,0 0 0,1-1 0,1 1 0,0-14 0,0 20 0,0 0 0,1 0 0,-1 0 0,1 0 0,0 0 0,1 0 0,-1 0 0,1 1 0,0-1 0,0 0 0,0 1 0,1-1 0,-1 1 0,1 0 0,0 0 0,0 0 0,1 0 0,3-3 0,-6 6 0,0 1 0,0-1 0,0 0 0,0 1 0,0-1 0,1 1 0,-1-1 0,0 1 0,0 0 0,0 0 0,1-1 0,-1 1 0,0 0 0,0 0 0,0 0 0,1 0 0,-1 0 0,0 1 0,0-1 0,1 0 0,-1 0 0,0 1 0,0-1 0,2 2 0,0 0 0,-1-1 0,1 1 0,-1 1 0,0-1 0,1 0 0,-1 0 0,0 1 0,0-1 0,2 6 0,2 4 0,0 0 0,-1 1 0,6 19 0,7 38 0,22 64 0,-39-133 0,-1 0 0,1 0 0,-1 0 0,0 1 0,1-1 0,-1 0 0,0 0 0,0 0 0,0 0 0,1 1 0,-1-1 0,0 0 0,-1 0 0,1 0 0,0 1 0,0-1 0,0 0 0,-1 0 0,1 0 0,0 0 0,-1 0 0,0 2 0,0-3 0,0 0 0,1 0 0,-1 0 0,0 0 0,1-1 0,-1 1 0,0 0 0,1 0 0,-1 0 0,0-1 0,1 1 0,-1 0 0,1-1 0,-1 1 0,0-1 0,1 1 0,-1 0 0,1-1 0,-1 1 0,1-1 0,-1 1 0,1-1 0,0 0 0,-1 1 0,1-1 0,0 1 0,-1-1 0,1 0 0,0 1 0,0-1 0,0 0 0,-1 1 0,1-1 0,0 0 0,0 1 0,0-1 0,0-1 0,-18-70 0,16 58 0,-1 0 0,0 1 0,-1-1 0,-1 1 0,0 0 0,-1 0 0,-8-14 0,28 95 0,-10-46 0,8 21 0,-9-37 0,0 1 0,-1-1 0,0 1 0,0 0 0,0 0 0,-1 0 0,0 0 0,0 0 0,-1 0 0,0 0 0,0 0 0,-2 8 0,1-14 0,1-1 0,0 0 0,-1 1 0,1-1 0,0 1 0,-1-1 0,1 0 0,-1 0 0,1 1 0,-1-1 0,1 0 0,-1 0 0,1 1 0,-1-1 0,1 0 0,-1 0 0,1 0 0,-1 0 0,1 0 0,-1 0 0,0 0 0,1 0 0,-1 0 0,1 0 0,-1 0 0,1 0 0,-1 0 0,1-1 0,-1 1 0,1 0 0,-1 0 0,1-1 0,-1 1 0,1 0 0,-1 0 0,1-1 0,0 1 0,-1-1 0,1 1 0,-1 0 0,1-1 0,0 1 0,-1-1 0,-24-24 0,20 20 0,-14-16 0,1-1 0,1-1 0,1-1 0,-22-42 0,21 34 0,-2 0 0,-28-34 0,32 48 0,-1 0 0,-1 1 0,-1 1 0,-1 0 0,-23-14 0,6 7 0,-47-22 0,68 41 0,21 14 0,21 14 0,38 17 0,-45-31 0,-2 1 0,0 1 0,0 1 0,-1 0 0,0 1 0,-1 1 0,16 20 0,-31-35 0,-1 0 0,0 1 0,1-1 0,-1 0 0,0 0 0,0 1 0,0-1 0,1 0 0,-1 1 0,0-1 0,0 0 0,0 1 0,1-1 0,-1 0 0,0 1 0,0-1 0,0 0 0,0 1 0,0-1 0,0 0 0,0 1 0,0-1 0,0 1 0,0-1 0,0 0 0,0 1 0,0-1 0,0 0 0,0 1 0,-1-1 0,1 0 0,0 1 0,0-1 0,0 0 0,0 1 0,-1-1 0,1 1 0,-16 1 0,-18-8 0,18 0 0,0 0 0,0-2 0,0 1 0,-17-12 0,26 14 0,0 0 0,0 0 0,0-1 0,1 0 0,-1 0 0,2-1 0,-1 1 0,1-1 0,0 0 0,-5-10 0,10 17 0,-1 0 0,1 0 0,0 0 0,0 0 0,0 0 0,0 0 0,-1-1 0,1 1 0,0 0 0,0 0 0,0 0 0,0 0 0,0-1 0,0 1 0,-1 0 0,1 0 0,0 0 0,0 0 0,0-1 0,0 1 0,0 0 0,0 0 0,0-1 0,0 1 0,0 0 0,0 0 0,0 0 0,0-1 0,0 1 0,0 0 0,0 0 0,0 0 0,0-1 0,0 1 0,0 0 0,0 0 0,0 0 0,1-1 0,-1 1 0,0 0 0,0 0 0,0 0 0,0 0 0,0-1 0,1 1 0,-1 0 0,0 0 0,0 0 0,0 0 0,0 0 0,1 0 0,-1-1 0,13 8 0,15 16 0,19 24 0,59 78 0,-98-117 0,0 0 0,0 0 0,1-1 0,0 0 0,13 9 0,-11-10 0,-1 1 0,-1 0 0,0 1 0,0 0 0,8 10 0,42 46 0,-43-48 0,-1 0 0,-1 0 0,0 2 0,18 30 0,-21-28 0,-4-8 0,0 0 0,0 0 0,-1 0 0,-1 1 0,0 0 0,-1 0 0,4 24 0,-8-35-59,0 1 0,-1-1-1,1 0 1,-1 0-1,0 0 1,0 1 0,0-1-1,0 0 1,0 0 0,0 0-1,0 0 1,-1 0 0,1-1-1,-1 1 1,1 0-1,-1-1 1,0 1 0,0-1-1,0 1 1,0-1 0,0 0-1,-2 1 1,-4 3-6767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16.622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170 495 24575,'-1'-10'0,"0"0"0,-1-1 0,-1 1 0,0 0 0,0 0 0,-1 0 0,-10-18 0,-10-31 0,10-1 0,12 46 0,0 0 0,-2 1 0,0-1 0,0 1 0,-1 0 0,-11-19 0,4 12 0,1 0 0,0-1 0,2 0 0,-9-29 0,17 49 0,1 0 0,-1 0 0,1 0 0,0 0 0,0 0 0,-1 0 0,1 0 0,0 0 0,0 0 0,0-1 0,0 1 0,0 0 0,0 0 0,1 0 0,-1 0 0,0 0 0,0 0 0,1 0 0,-1 0 0,1 0 0,-1 0 0,1 1 0,-1-1 0,1 0 0,-1 0 0,1 0 0,1 0 0,-1 0 0,1 0 0,-1 1 0,1-1 0,-1 1 0,1 0 0,-1-1 0,1 1 0,0 0 0,-1 0 0,1 0 0,0 0 0,-1 0 0,1 1 0,-1-1 0,3 1 0,5 2 0,-1-1 0,1 2 0,-1-1 0,0 1 0,9 6 0,-5-1 0,-1 1 0,0 0 0,0 1 0,8 12 0,29 26 0,-45-47-1365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17.200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7 12 24575,'-3'0'0,"1"-2"0,1-1 0,4 1 0,3-1 0,4 2 0,1 2 0,2 1 0,-2 3 0,0 3 0,0-1 0,1 2 0,-2 3 0,-1 2 0,-1 1 0,0 0 0,-2 0 0,-1-3-8191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20:01.227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833 388 24575,'-6'-3'0,"0"-1"0,1 1 0,0-1 0,0 0 0,0 0 0,0-1 0,0 0 0,1 0 0,0 0 0,0 0 0,-3-7 0,-4-6 0,0 0 0,-1 1 0,-1 1 0,-1-1 0,0 2 0,-1 0 0,-1 1 0,0 0 0,-1 2 0,0 0 0,-1 0 0,-1 2 0,-21-10 0,-14 0 0,-68-17 0,-9 12 0,71 16 0,10 0 0,112 12 0,-47-4 0,0 1 0,0 1 0,27 5 0,7 4 0,68 5 0,-89-12 0,-2 1 0,-1 0 0,0 2 0,0 0 0,37 16 0,-48-16 0,1 1 0,-1 0 0,0 1 0,-1 1 0,1 0 0,-2 1 0,0 0 0,16 17 0,-24-21 0,-6-5 0,-13-9 0,-21-17 0,8 3 0,-1 2 0,-1 1 0,-1 2 0,-1 0 0,0 2 0,-50-15 0,68 26 0,0 2 0,1-1 0,-1 2 0,0 0 0,-24 1 0,-43-4 0,44-1 0,1 2 0,-1 2 0,-65 5 0,63 3-1365,28-4-5461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7:57.6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252 13 24575,'-8'0'0,"-1"1"0,1 1 0,0-1 0,0 1 0,1 0 0,-1 1 0,-9 4 0,18-3 0,13-2 0,13 1 0,50-6 0,-51 1 0,0 1 0,1 2 0,46 5 0,-73-6 0,1 0 0,-1 0 0,1 0 0,-1 0 0,0 0 0,1 0 0,-1 0 0,1 0 0,-1 0 0,0 1 0,1-1 0,-1 0 0,1 0 0,-1 0 0,0 0 0,1 0 0,-1 1 0,0-1 0,1 0 0,-1 0 0,0 1 0,1-1 0,-1 0 0,0 1 0,0-1 0,1 0 0,-1 1 0,0-1 0,0 0 0,0 1 0,1-1 0,-1 0 0,0 1 0,0-1 0,0 1 0,-12 8 0,-24 4 0,-137 14 0,44-10 0,65-3 0,132-10 0,395-5 0,-496 3 0,0 1 0,-47 12 0,41-7 0,-50 3 0,-177-11 0,700 0 0,-843 0 0,412 1 0,1-1 0,-1 0 0,1 0 0,-1-1 0,0 1 0,1-1 0,-1 0 0,0 1 0,1-2 0,-1 1 0,0 0 0,0-1 0,0 1 0,0-1 0,0 0 0,0 0 0,0 0 0,3-3 0,-1-2 0,-1 0 0,0-1 0,0 1 0,0-1 0,-1 0 0,4-10 0,-6 13 0,26-50 0,-26 53 0,0 1 0,0-1 0,0 0 0,0 1 0,1-1 0,-1 1 0,0-1 0,1 1 0,-1 0 0,1-1 0,0 1 0,-1 0 0,1 0 0,0 0 0,-1 0 0,1 1 0,0-1 0,0 0 0,0 1 0,0-1 0,0 1 0,0 0 0,0 0 0,0 0 0,0-1 0,0 2 0,3-1 0,-5 0 0,0 0 0,1 0 0,-1 0 0,0 0 0,1 0 0,-1 1 0,0-1 0,0 0 0,1 0 0,-1 0 0,0 0 0,0 0 0,1 1 0,-1-1 0,0 0 0,0 0 0,0 0 0,1 1 0,-1-1 0,0 0 0,0 0 0,0 1 0,1-1 0,-1 0 0,0 0 0,0 1 0,0-1 0,0 0 0,0 0 0,0 1 0,0-1 0,0 0 0,0 1 0,0-1 0,0 0 0,0 1 0,0-1 0,0 0 0,0 0 0,0 1 0,0-1 0,0 0 0,0 1 0,-1-1 0,-12 16 0,-19 8 0,-41 10 0,54-26 0,0 0 0,-26 17 0,45-25 0,-1 1 0,1-1 0,-1 0 0,1 1 0,-1-1 0,1 0 0,-1 1 0,1-1 0,-1 1 0,1-1 0,0 1 0,-1-1 0,1 1 0,0-1 0,-1 1 0,1-1 0,0 1 0,0-1 0,-1 1 0,1 0 0,0-1 0,0 1 0,0-1 0,0 1 0,0 0 0,0-1 0,0 1 0,0-1 0,0 1 0,0 0 0,0-1 0,1 1 0,-1-1 0,0 1 0,0-1 0,1 1 0,-1 1 0,21 21 0,-18-21 0,0 0 0,-1 0 0,1 1 0,-1-1 0,0 1 0,0 0 0,0-1 0,0 1 0,1 4 0,-2-3 0,-1 0 0,0 0 0,0 0 0,0 1 0,0-1 0,-1 0 0,1 0 0,-1 0 0,0 0 0,-1 0 0,1 0 0,-1 0 0,-2 5 0,3-8 0,0 1 0,0 0 0,0 0 0,0-1 0,0 1 0,0-1 0,0 1 0,0-1 0,-1 1 0,1-1 0,0 0 0,-1 0 0,1 1 0,-1-1 0,0 0 0,1 0 0,-1-1 0,0 1 0,0 0 0,1 0 0,-1-1 0,0 1 0,0-1 0,0 0 0,0 0 0,0 1 0,0-1 0,0 0 0,0-1 0,-3 1 0,4-1 0,0 1 0,1 0 0,-1 0 0,0 0 0,0-1 0,1 1 0,-1 0 0,0-1 0,1 1 0,-1-1 0,0 1 0,1-1 0,-1 1 0,1-1 0,-1 1 0,1-1 0,-1 0 0,1 1 0,-1-1 0,1 1 0,-1-1 0,1 0 0,0 0 0,0 1 0,-1-1 0,1 0 0,0 0 0,0 1 0,0-2 0,9-22 0,-6 21 0,0-1 0,1 0 0,-1 1 0,1 0 0,-1-1 0,1 1 0,0 1 0,0-1 0,5-2 0,1 3 0,0 1 0,-1 0 0,1 0 0,0 1 0,0 0 0,-1 1 0,1 0 0,0 0 0,-1 1 0,1 0 0,-1 1 0,0 0 0,0 1 0,12 6 0,-9-5 0,1 0 0,0 0 0,0-1 0,1-1 0,-1 0 0,21 1 0,99 9 0,-106-13 0,-38-1 0,-49 1 0,51 0 0,4 0 0,-2 1 0,1 0 0,-1-1 0,1-1 0,-1 1 0,1-1 0,0 0 0,-1 0 0,1-1 0,0 0 0,0 0 0,0 0 0,-8-5 0,14 7 0,0-1 0,0 0 0,0 1 0,1-1 0,-1 1 0,0-1 0,1 1 0,-1-1 0,0 1 0,1-1 0,-1 1 0,1-1 0,-1 1 0,0-1 0,1 1 0,-1 0 0,1-1 0,-1 1 0,1 0 0,0-1 0,-1 1 0,1 0 0,-1 0 0,1-1 0,0 1 0,-1 0 0,1 0 0,-1 0 0,1 0 0,0 0 0,0 0 0,25-7 0,-25 7 0,41-12 0,63-28 0,-102 39 0,6-7 0,-24 6 0,-31 6 0,43-4 0,-239 42 0,239-41 0,0-1 0,-1 1 0,1 0 0,0 0 0,0 0 0,0 0 0,0 0 0,0 1 0,-4 2 0,7-4 0,0 0 0,-1 0 0,1 1 0,0-1 0,0 0 0,0 0 0,-1 0 0,1 0 0,0 0 0,0 1 0,0-1 0,0 0 0,0 0 0,-1 0 0,1 0 0,0 1 0,0-1 0,0 0 0,0 0 0,0 0 0,0 1 0,0-1 0,0 0 0,0 0 0,0 1 0,0-1 0,0 0 0,0 0 0,0 0 0,0 1 0,0-1 0,0 0 0,0 0 0,0 0 0,0 1 0,0-1 0,0 0 0,1 0 0,-1 0 0,0 1 0,0-1 0,0 0 0,21 5 0,1-3 0,0 1 0,31 8 0,-44-9 0,-1 1 0,0 0 0,1 0 0,-1 1 0,-1-1 0,1 2 0,0-1 0,-1 1 0,8 7 0,-15-12 0,0 1 0,1-1 0,-1 0 0,0 0 0,0 0 0,0 0 0,0 1 0,0-1 0,1 0 0,-1 0 0,0 0 0,0 1 0,0-1 0,0 0 0,0 0 0,0 0 0,0 1 0,0-1 0,0 0 0,0 0 0,0 1 0,0-1 0,0 0 0,0 0 0,0 0 0,0 1 0,0-1 0,0 0 0,0 0 0,0 1 0,0-1 0,0 0 0,0 0 0,-1 0 0,1 1 0,0-1 0,0 0 0,0 0 0,0 0 0,0 0 0,-1 1 0,1-1 0,0 0 0,0 0 0,0 0 0,-1 0 0,1 0 0,0 1 0,-18 5 0,-19-2 0,3-2 0,3 0 0,-1-2 0,1-1 0,-34-5 0,55 3 0,10 1 0,21-2 0,36 2 0,-48 1 0,0 1 0,1 1 0,-1 0 0,0 0 0,0 1 0,0 0 0,0 0 0,0 1 0,0 0 0,0 1 0,-1 0 0,0 0 0,0 1 0,0 0 0,0 0 0,-1 1 0,0 0 0,9 9 0,-16-14 0,1-1 0,-1 0 0,1 1 0,-1-1 0,0 0 0,1 1 0,-1-1 0,0 1 0,1-1 0,-1 1 0,0-1 0,1 1 0,-1-1 0,0 1 0,0-1 0,0 1 0,0-1 0,1 1 0,-1-1 0,0 1 0,0-1 0,0 1 0,0-1 0,0 1 0,0-1 0,0 1 0,-1 0 0,1-1 0,0 1 0,0-1 0,0 1 0,0-1 0,-1 1 0,1-1 0,0 1 0,0-1 0,-1 1 0,-24 5 0,-29-11 0,35-1 0,-1-1 0,1-1 0,0-1 0,0 0 0,1-2 0,1 0 0,-22-18 0,19 15 0,20 14 0,-1 0 0,1 0 0,-1 0 0,1 0 0,-1-1 0,1 1 0,-1 0 0,1 0 0,-1-1 0,1 1 0,-1 0 0,1 0 0,0-1 0,-1 1 0,1 0 0,0-1 0,-1 1 0,1-1 0,0 1 0,-1 0 0,1-1 0,0 1 0,0-1 0,0 1 0,-1-1 0,1 1 0,0-1 0,0 1 0,0-1 0,0 1 0,0-1 0,0 1 0,0-1 0,0 1 0,0-1 0,0 1 0,0-1 0,0 1 0,0-1 0,0 1 0,1 0 0,-1-1 0,0 1 0,1-1 0,26-6 0,40 7 0,-57 2 0,-1 0 0,1 1 0,0 0 0,-1 1 0,0 0 0,1 0 0,-2 1 0,1 0 0,0 0 0,-1 1 0,0 0 0,-1 1 0,1-1 0,-1 2 0,0-1 0,-1 1 0,11 15 0,-4-2 0,0 0 0,-1 1 0,-1 0 0,-2 1 0,0 0 0,7 29 0,-14-47 0,-1 1 0,-1-1 0,1 0 0,-1 0 0,0 0 0,0 0 0,0 1 0,-1-1 0,-2 9 0,3-13 0,0 0 0,-1 0 0,1 0 0,0 0 0,-1 0 0,1 0 0,-1 0 0,0 0 0,1-1 0,-1 1 0,0 0 0,1 0 0,-1-1 0,0 1 0,0 0 0,0-1 0,1 1 0,-1-1 0,0 1 0,0-1 0,-1 1 0,0-1 0,0 0 0,0 0 0,0 0 0,0 0 0,1 0 0,-1-1 0,0 1 0,0-1 0,0 1 0,1-1 0,-1 1 0,0-1 0,1 0 0,-1 0 0,1 0 0,-3-2 0,1 0 0,-1 1 0,1-1 0,0 0 0,1 0 0,-1 0 0,1-1 0,-1 1 0,1 0 0,0-1 0,0 0 0,0 0 0,1 1 0,-1-1 0,1 0 0,0 0 0,0 0 0,1 0 0,-1 0 0,1-1 0,0 1 0,0 0 0,0 0 0,1-6 0,0 2 0,-1 0 0,-1 1 0,0-1 0,0 0 0,0 1 0,-3-11 0,3 17 0,1 1 0,-1-1 0,1 0 0,-1 0 0,1 0 0,0 0 0,-1 0 0,1 0 0,0 0 0,0 0 0,0 0 0,-1 0 0,1 0 0,0 0 0,1 0 0,-1 0 0,0 0 0,0 1 0,0-1 0,0 0 0,1 0 0,-1 0 0,0 0 0,1 0 0,-1 0 0,1 0 0,-1 0 0,2 0 0,-1 0 0,1 0 0,-1 1 0,1 0 0,-1-1 0,1 1 0,-1 0 0,0 0 0,1 0 0,-1 0 0,1 0 0,-1 0 0,1 0 0,-1 0 0,1 1 0,-1-1 0,2 1 0,6 2 0,0 1 0,0-1 0,0 1 0,13 10 0,9 16 0,-26-15 0,-5-14 0,-1-1 0,1 1 0,-1-1 0,0 0 0,0 1 0,1-1 0,-1 0 0,0 1 0,0-1 0,1 0 0,-1 0 0,0 0 0,0 0 0,1 0 0,-1 0 0,0 0 0,0 0 0,0 0 0,1 0 0,-1 0 0,0 0 0,0 0 0,1-1 0,-2 1 0,-3-2 0,1 1 0,0-1 0,0 0 0,0 0 0,0 0 0,0-1 0,1 1 0,-1-1 0,1 0 0,-1 0 0,1 0 0,0-1 0,0 1 0,1-1 0,-1 1 0,1-1 0,0 0 0,-1 0 0,2 0 0,-1 0 0,0-1 0,0-5 0,-2-3 0,0-1 0,1 0 0,1 0 0,0 0 0,1-26 0,1 39 0,-1 0 0,1 0 0,0 0 0,0-1 0,0 1 0,1 0 0,-1 0 0,0 0 0,0 0 0,0 0 0,1 0 0,-1 0 0,1 0 0,-1 0 0,1 0 0,-1 0 0,1 0 0,-1 0 0,1 0 0,0 1 0,-1-1 0,1 0 0,0 0 0,0 1 0,0-1 0,0 0 0,0 1 0,1-2 0,0 2 0,0 0 0,0 0 0,0 0 0,0 0 0,0 1 0,0-1 0,-1 0 0,1 1 0,0 0 0,0-1 0,0 1 0,0 0 0,-1 0 0,4 1 0,4 4 0,0 1 0,-1-1 0,0 1 0,15 16 0,-24-21 0,-7-4 0,7 1 0,0 0 0,0 1 0,0-1 0,0 1 0,0-1 0,-1 1 0,1-1 0,0 1 0,-1-1 0,1 1 0,0 0 0,-1 0 0,1 0 0,0 0 0,-1 0 0,1 0 0,0 0 0,-1 0 0,1 1 0,0-1 0,0 0 0,-1 1 0,1-1 0,0 1 0,0-1 0,0 1 0,-1 0 0,0 1 0,-1 10 0,1 0 0,0 0 0,1 0 0,1 1 0,0-1 0,1 0 0,1 13 0,1 23 0,3-16 0,-5-29 0,0 1 0,0 0 0,0 0 0,-1 0 0,0 1 0,1-1 0,-1 0 0,-1 8 0,0-12 0,1 1 0,-1-1 0,1 1 0,0-1 0,-1 0 0,1 1 0,-1-1 0,1 1 0,-1-1 0,0 0 0,1 0 0,-1 1 0,1-1 0,-1 0 0,1 0 0,-1 0 0,0 0 0,1 1 0,-1-1 0,1 0 0,-1 0 0,0 0 0,1 0 0,-1-1 0,0 1 0,1 0 0,-1 0 0,1 0 0,-1 0 0,1-1 0,-1 1 0,0 0 0,1 0 0,-1-1 0,1 1 0,-1 0 0,1-1 0,-1 1 0,1-1 0,0 1 0,-1-1 0,1 1 0,-1-1 0,1 0 0,-24-20 0,14 10 0,2-1 0,-1 0 0,2 0 0,-13-26 0,16 28 0,0 1 0,-1 0 0,1 1 0,-2-1 0,1 1 0,-1 0 0,-1 0 0,0 1 0,0-1 0,0 2 0,-13-10 0,-70-48-1365,79 54-5461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20:03.102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648 79 24575,'-37'-2'0,"-1"-3"0,2-1 0,-1-2 0,-36-13 0,59 18 0,-12-4 0,1 2 0,-1 1 0,-34-2 0,-11 1 0,31 0 0,-1 3 0,-45 3 0,60 6-1365,15-1-5461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20:14.084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4 1 24575,'-4'4'0,"10"5"0,15 11 0,-17-17 0,27 29 0,-2 0 0,-1 2 0,-2 1 0,-1 1 0,25 49 0,-39-60 0,0 0 0,9 32 0,1-1 0,-14-39 0,0 0 0,-2 1 0,0 0 0,5 33 0,7 184-1365,-16-212-5461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33.247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597 0 24575,'-2'1'0,"1"-1"0,-1 1 0,0-1 0,0 1 0,0 0 0,1 0 0,-1 0 0,1 0 0,-1 0 0,0 0 0,1 0 0,0 0 0,-1 0 0,1 1 0,0-1 0,0 1 0,-1-1 0,1 1 0,0-1 0,1 1 0,-1 0 0,-1 3 0,-17 48 0,13-35 0,-39 87 0,28-69 0,1 1 0,-18 69 0,4-21 0,16-51 0,3-7 0,-2-1 0,0 0 0,-1-1 0,-36 46 0,-121 100 0,69-71-1365,94-93-5461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9:34.856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73 1 24575,'-2'0'0,"-3"0"0,-1 2 0,1 3 0,1 3 0,-1 5 0,-2 2 0,0 1 0,2 0 0,-1-1 0,0 0 0,2-1 0,1 0 0,-1 0 0,1-3-8191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20:17.272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258 0 24575,'-4'1'0,"1"-1"0,-1 0 0,1 1 0,-1-1 0,1 1 0,0 0 0,-1 0 0,1 1 0,0-1 0,0 1 0,0-1 0,0 1 0,0 0 0,0 0 0,0 0 0,0 1 0,1-1 0,-1 1 0,1-1 0,0 1 0,0 0 0,0 0 0,0 0 0,0 0 0,1 0 0,-3 6 0,-1 8 0,0-1 0,1 1 0,0 0 0,-1 22 0,2-12 0,-8 20 0,-1-1 0,-3 0 0,-26 57 0,22-58 0,-15 12 51,18-32-1467,9-14-5410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21:15.108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348 0 24575,'-7'1'0,"1"0"0,0 1 0,0-1 0,0 1 0,0 1 0,0-1 0,0 1 0,0 0 0,1 0 0,-6 4 0,-55 42 0,59-43 0,-4 2 0,1 1 0,-1 0 0,1 1 0,1 0 0,0 1 0,0 0 0,1 0 0,1 1 0,0-1 0,0 2 0,1-1 0,-8 25 0,-25 101 0,35-115-71,5-21 14,-1 1 1,-1-1 0,1 1 0,0-1-1,-1 1 1,1-1 0,-1 0 0,0 1-1,1-1 1,-1 0 0,0 1 0,-1-1-1,1 0 1,0 0 0,-1 0 0,1 0-1,-1 0 1,0 0 0,1-1 0,-1 1-1,0 0 1,-3 1 0,-12 6-6770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26:11.32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34:31.324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27 0 24575,'-1'1'0,"1"-1"0,-1 1 0,0 0 0,1-1 0,-1 1 0,1 0 0,-1-1 0,1 1 0,0 0 0,-1 0 0,1 0 0,0-1 0,-1 1 0,1 0 0,0 0 0,0 0 0,0 0 0,0 0 0,0-1 0,0 1 0,0 0 0,0 2 0,0 26 0,0-25 0,2 58 0,-4 88 0,-14-53 0,13-86-1365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34:32.262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0 0 24575,'0'8'0,"2"12"0,-1 9 0,2 9 0,0 5 0,1 2 0,-1-4 0,-1-2 0,0-3 0,-1-5 0,-1-4 0,0-7-8191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34:49.706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0 1 24575,'14'46'0,"2"19"-1365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8:01.3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 0 24575,'1'1'0,"-1"-1"0,1 1 0,0 0 0,0-1 0,0 1 0,-1 0 0,1-1 0,0 1 0,0 0 0,-1 0 0,1-1 0,-1 1 0,1 0 0,-1 0 0,1 0 0,-1 0 0,0 0 0,1 0 0,-1 0 0,0 0 0,0 0 0,0 0 0,1 0 0,-1 0 0,0 0 0,-1 1 0,3 35 0,-2-33 0,-2 117 0,4 91 0,1-172 0,6 119 0,-9-3 0,0-155 0,0 0 0,0-1 0,0 1 0,0-1 0,0 1 0,0-1 0,0 1 0,0 0 0,0-1 0,0 1 0,0-1 0,0 1 0,0 0 0,-1-1 0,1 1 0,0-1 0,0 1 0,-1-1 0,1 1 0,0-1 0,-1 1 0,1-1 0,-1 1 0,1-1 0,0 0 0,-1 1 0,1-1 0,-1 1 0,0-1 0,-10-11 0,-6-29 0,13 16 0,2-1 0,0-24 0,-5-45 0,4 18-1365,3 65-5461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34:52.221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5 0 24575,'5'134'0,"-1"-64"0,-6 77 0,-10-73-1365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35:42.451"/>
    </inkml:context>
    <inkml:brush xml:id="br0">
      <inkml:brushProperty name="width" value="0.05" units="cm"/>
      <inkml:brushProperty name="height" value="0.05" units="cm"/>
      <inkml:brushProperty name="color" value="#CC0000"/>
    </inkml:brush>
  </inkml:definitions>
  <inkml:trace contextRef="#ctx0" brushRef="#br0">0 0 24575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7:33.8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24575,'13'1'0,"0"1"0,-1 0 0,1 1 0,-1 0 0,0 1 0,0 0 0,0 1 0,0 1 0,-1 0 0,0 0 0,18 14 0,-1 1 0,-1 2 0,-1 0 0,25 31 0,-33-31 0,-1 1 0,16 31 0,-14-23 0,-6-11-110,1 0-517,19 44-1,-28-54-6198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7:34.6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7:36.2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24575,'6'1'0,"0"0"0,0 1 0,0 0 0,0 0 0,0 1 0,0-1 0,0 1 0,-1 0 0,1 1 0,-1-1 0,0 1 0,0 0 0,-1 1 0,1-1 0,-1 1 0,0 0 0,0 0 0,0 0 0,-1 0 0,0 1 0,0-1 0,0 1 0,-1 0 0,3 9 0,-3 33 0,-16-92-1365,9 32-5461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7:37.5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224 1 24575,'-2'0'0,"-3"0"0,-3 0 0,-3 2 0,-1 3 0,-1 1 0,0-1 0,-3-1 0,-1 1 0,0 0 0,1-2 0,1 0 0,1 1 0,0-1 0,1 1 0,-1-2 0,1 2 0,2-1-8191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1T00:18:04.9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 0 24575,'4'4'0,"-1"1"0,0-1 0,0 0 0,-1 1 0,1-1 0,-1 1 0,0 0 0,0 0 0,-1 0 0,1 0 0,-1 0 0,0 0 0,0 0 0,-1 1 0,0-1 0,0 8 0,-2 13 0,-1-1 0,-8 32 0,0 7 0,-32 256 0,33-266-1365,8-42-5461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587FE-2AC2-44B0-B37A-D54F2E7FCBB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B8CE5-8642-4C10-ABDF-524ED5C7C3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704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8B8CE5-8642-4C10-ABDF-524ED5C7C3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919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8B8CE5-8642-4C10-ABDF-524ED5C7C3A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5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43706-D948-16C7-6F2D-146187935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696A114-1F4E-92A2-EBFE-2E2737AC1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5B9B6D-A4E3-E305-FEA5-D220D7B29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3E3C78-F3DE-42E4-3E53-B9FB0DEF2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73350F-BA75-65AC-710F-F8E61FC00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59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9962D7-871F-C46D-425E-6B08CCD02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4009BB-AFDB-194F-C689-6972E3C8C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2B12EC-C835-04E4-D3E0-FF02F5C57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11AB1E-0571-8D5C-58DB-9A416C378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810999-CB8B-5CA3-494E-8068028B7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1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E077A5-AAD8-9976-59C6-4525AC8F5A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9A554F-0615-5C94-A1EB-0B0F0A2D9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20F984-5D55-229C-7A07-F0984EAA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F0167E-28B5-4B9B-C4DC-6BF743AA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0AFB77-C17F-927F-F692-EA67C0A2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19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B55307-0D8B-B36D-F067-B7ADB3B45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4ADA53-6B71-245C-8437-F0A8518AC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AA813-25E1-5F8C-51CD-89C32A559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44882C-5456-06DB-37C2-8516A3E4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C0AE35-6993-A2BB-FEA1-69131198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64166E-C042-9A3C-A114-995CF7CB2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B894BD-8E11-6179-B928-9337E9341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360078-0653-C3B8-B30A-3B57D2FB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12877-BDC3-124E-598A-A5FC2CEA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0BBA9F-4D24-4869-E173-756C3B02D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9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D192E-E194-2346-59B4-ED83385B9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B30EDD-320D-C3AC-C8A4-B14FDCEB2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151DDD-AFB5-9D6A-ED55-223F6DC92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7AEDA8-D271-2EE6-7CE5-836E901DE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D3E52B-B266-4810-3B37-53B6777BE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0C5BE7-5045-4C2A-721F-20A467BA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049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CE76F-C6DD-4A68-00E9-6AE68146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A97B58-E0AE-AE9B-05DE-6E709A507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C7E3E2-F968-6015-E5C4-5674D2DD2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140DD6-4CC7-EB84-AC7D-26B8C99A7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D33DE8-AAB7-19BB-5CA9-0B0E866AE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FDDA56C-A2DC-B2DF-1A53-7A5A3A52A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17407C-449A-6FF7-2F6C-85420FC6D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FB6DD6-B6EB-BBE9-2C2B-D2C37145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63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E00556-3E77-4113-A796-62E7C0C5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D3CCDF-845A-B102-13B2-95F1020CC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E795CD-F746-F998-7027-E1EB024F6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AEDA46E-30F9-0DAE-31DE-F9EE79C4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9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40A95A3-0D60-8CAC-0EC6-7A26784AB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BB3C65-6545-0467-37C3-5DC41505E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6DFE90-268B-45E0-ECB1-00994FFFF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48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116159-85F3-4B10-3AD7-CF11A030F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FC1377-1157-E762-B31D-A3A5BD472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D074274-7F1F-2F35-896E-72E5DD8E9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73D8E7-E008-4164-5AC4-615DA9093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91BFF0-7CB5-DEDC-5A45-845853B85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B73214-2035-62CB-5B42-7F211E6B9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46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371A5-1DB6-2C6B-3EAE-9F95E0425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529E8E-035F-F109-3428-EAC4B8878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1F93ED-5987-AE51-AEC0-1A7B3EE66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0165D0-D069-26BE-9E11-17EDC302F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2D3BC1-F1D1-6454-54DE-B98F8C40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488A8D-06B0-7BAD-AA97-0BD32DD1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51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D2F533D-3D38-0B07-A3D3-5DF339FE0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9D651C-94C0-F0C7-96FC-BC9D90ED8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100873-E99E-EC95-9EB7-76256EF93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0C8BFB-94ED-4937-A597-62C70743D795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29DA03-A93B-A056-6234-62EFCC291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EBDBAA-DCD3-B556-462A-6CD859F07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3FF77D-E169-48F0-8A83-0A8DDBF91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20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customXml" Target="../ink/ink10.xml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247" Type="http://schemas.openxmlformats.org/officeDocument/2006/relationships/image" Target="../media/image115.png"/><Relationship Id="rId16" Type="http://schemas.openxmlformats.org/officeDocument/2006/relationships/image" Target="../media/image8.png"/><Relationship Id="rId221" Type="http://schemas.openxmlformats.org/officeDocument/2006/relationships/image" Target="../media/image102.png"/><Relationship Id="rId11" Type="http://schemas.openxmlformats.org/officeDocument/2006/relationships/image" Target="../media/image6.png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61" Type="http://schemas.openxmlformats.org/officeDocument/2006/relationships/image" Target="../media/image30.png"/><Relationship Id="rId82" Type="http://schemas.openxmlformats.org/officeDocument/2006/relationships/customXml" Target="../ink/ink36.xml"/><Relationship Id="rId216" Type="http://schemas.openxmlformats.org/officeDocument/2006/relationships/customXml" Target="../ink/ink38.xml"/><Relationship Id="rId19" Type="http://schemas.openxmlformats.org/officeDocument/2006/relationships/customXml" Target="../ink/ink9.xml"/><Relationship Id="rId14" Type="http://schemas.openxmlformats.org/officeDocument/2006/relationships/customXml" Target="../ink/ink6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8" Type="http://schemas.openxmlformats.org/officeDocument/2006/relationships/customXml" Target="../ink/ink3.xml"/><Relationship Id="rId51" Type="http://schemas.openxmlformats.org/officeDocument/2006/relationships/image" Target="../media/image25.png"/><Relationship Id="rId219" Type="http://schemas.openxmlformats.org/officeDocument/2006/relationships/image" Target="../media/image101.png"/><Relationship Id="rId3" Type="http://schemas.openxmlformats.org/officeDocument/2006/relationships/image" Target="../media/image1.jpg"/><Relationship Id="rId222" Type="http://schemas.openxmlformats.org/officeDocument/2006/relationships/customXml" Target="../ink/ink41.xml"/><Relationship Id="rId248" Type="http://schemas.openxmlformats.org/officeDocument/2006/relationships/image" Target="../media/image2.png"/><Relationship Id="rId12" Type="http://schemas.openxmlformats.org/officeDocument/2006/relationships/customXml" Target="../ink/ink5.xml"/><Relationship Id="rId17" Type="http://schemas.openxmlformats.org/officeDocument/2006/relationships/customXml" Target="../ink/ink8.xml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103" Type="http://schemas.openxmlformats.org/officeDocument/2006/relationships/image" Target="../media/image51.png"/><Relationship Id="rId20" Type="http://schemas.openxmlformats.org/officeDocument/2006/relationships/image" Target="../media/image10.png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217" Type="http://schemas.openxmlformats.org/officeDocument/2006/relationships/image" Target="../media/image10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220" Type="http://schemas.openxmlformats.org/officeDocument/2006/relationships/customXml" Target="../ink/ink40.xml"/><Relationship Id="rId15" Type="http://schemas.openxmlformats.org/officeDocument/2006/relationships/customXml" Target="../ink/ink7.xml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" Type="http://schemas.openxmlformats.org/officeDocument/2006/relationships/customXml" Target="../ink/ink4.xml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81" Type="http://schemas.openxmlformats.org/officeDocument/2006/relationships/image" Target="../media/image40.png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215" Type="http://schemas.openxmlformats.org/officeDocument/2006/relationships/image" Target="../media/image99.png"/><Relationship Id="rId13" Type="http://schemas.openxmlformats.org/officeDocument/2006/relationships/image" Target="../media/image7.png"/><Relationship Id="rId18" Type="http://schemas.openxmlformats.org/officeDocument/2006/relationships/image" Target="../media/image9.png"/><Relationship Id="rId39" Type="http://schemas.openxmlformats.org/officeDocument/2006/relationships/image" Target="../media/image19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104" Type="http://schemas.openxmlformats.org/officeDocument/2006/relationships/customXml" Target="../ink/ink37.xml"/><Relationship Id="rId7" Type="http://schemas.openxmlformats.org/officeDocument/2006/relationships/customXml" Target="../ink/ink2.xml"/><Relationship Id="rId218" Type="http://schemas.openxmlformats.org/officeDocument/2006/relationships/customXml" Target="../ink/ink39.xml"/><Relationship Id="rId2" Type="http://schemas.openxmlformats.org/officeDocument/2006/relationships/notesSlide" Target="../notesSlides/notesSlide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6BFD562-1EC7-6C46-E392-F5EEA383A96D}"/>
              </a:ext>
            </a:extLst>
          </p:cNvPr>
          <p:cNvSpPr txBox="1"/>
          <p:nvPr/>
        </p:nvSpPr>
        <p:spPr>
          <a:xfrm>
            <a:off x="4450802" y="4927568"/>
            <a:ext cx="6789746" cy="646331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600" i="1" dirty="0">
                <a:ln w="1270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名古屋グランパスを応援します</a:t>
            </a:r>
            <a:endParaRPr kumimoji="1" lang="ja-JP" altLang="en-US" sz="3600" i="1" dirty="0">
              <a:ln w="12700">
                <a:solidFill>
                  <a:srgbClr val="00B050"/>
                </a:solidFill>
              </a:ln>
              <a:solidFill>
                <a:srgbClr val="FFFF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7" name="図 6" descr="ロゴ&#10;&#10;低い精度で自動的に生成された説明">
            <a:extLst>
              <a:ext uri="{FF2B5EF4-FFF2-40B4-BE49-F238E27FC236}">
                <a16:creationId xmlns:a16="http://schemas.microsoft.com/office/drawing/2014/main" id="{7905FA5C-DE41-11FF-7FD4-93FDB9179B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93" y="135666"/>
            <a:ext cx="3745865" cy="5473065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10FFEA-661C-C710-0C49-79C98A758B77}"/>
              </a:ext>
            </a:extLst>
          </p:cNvPr>
          <p:cNvSpPr txBox="1"/>
          <p:nvPr/>
        </p:nvSpPr>
        <p:spPr>
          <a:xfrm>
            <a:off x="3268302" y="62482"/>
            <a:ext cx="8655836" cy="1569660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i="1" dirty="0">
                <a:ln w="1270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観戦チケット・レプリカユニフォーム</a:t>
            </a:r>
            <a:endParaRPr kumimoji="1" lang="en-US" altLang="ja-JP" sz="4800" i="1" dirty="0">
              <a:ln w="12700">
                <a:solidFill>
                  <a:srgbClr val="00B050"/>
                </a:solidFill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4800" i="1" dirty="0">
                <a:ln w="1270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が</a:t>
            </a:r>
            <a:r>
              <a:rPr lang="ja-JP" altLang="en-US" sz="4800" i="1" dirty="0">
                <a:ln w="1270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抽選で当たる！</a:t>
            </a:r>
            <a:endParaRPr kumimoji="1" lang="en-US" altLang="ja-JP" sz="4800" i="1" dirty="0">
              <a:ln w="12700">
                <a:solidFill>
                  <a:srgbClr val="00B050"/>
                </a:solidFill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" name="インク 24">
                <a:extLst>
                  <a:ext uri="{FF2B5EF4-FFF2-40B4-BE49-F238E27FC236}">
                    <a16:creationId xmlns:a16="http://schemas.microsoft.com/office/drawing/2014/main" id="{AE5CE7DB-F177-249A-C029-3D8860FA55F6}"/>
                  </a:ext>
                </a:extLst>
              </p14:cNvPr>
              <p14:cNvContentPartPr/>
              <p14:nvPr/>
            </p14:nvContentPartPr>
            <p14:xfrm>
              <a:off x="10543755" y="3842895"/>
              <a:ext cx="360" cy="360"/>
            </p14:xfrm>
          </p:contentPart>
        </mc:Choice>
        <mc:Fallback xmlns="">
          <p:pic>
            <p:nvPicPr>
              <p:cNvPr id="25" name="インク 24">
                <a:extLst>
                  <a:ext uri="{FF2B5EF4-FFF2-40B4-BE49-F238E27FC236}">
                    <a16:creationId xmlns:a16="http://schemas.microsoft.com/office/drawing/2014/main" id="{AE5CE7DB-F177-249A-C029-3D8860FA55F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535115" y="383425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6" name="インク 25">
                <a:extLst>
                  <a:ext uri="{FF2B5EF4-FFF2-40B4-BE49-F238E27FC236}">
                    <a16:creationId xmlns:a16="http://schemas.microsoft.com/office/drawing/2014/main" id="{52B125F0-FD20-17B9-81BD-D5619B308777}"/>
                  </a:ext>
                </a:extLst>
              </p14:cNvPr>
              <p14:cNvContentPartPr/>
              <p14:nvPr/>
            </p14:nvContentPartPr>
            <p14:xfrm>
              <a:off x="10115355" y="3885735"/>
              <a:ext cx="360" cy="360"/>
            </p14:xfrm>
          </p:contentPart>
        </mc:Choice>
        <mc:Fallback xmlns="">
          <p:pic>
            <p:nvPicPr>
              <p:cNvPr id="26" name="インク 25">
                <a:extLst>
                  <a:ext uri="{FF2B5EF4-FFF2-40B4-BE49-F238E27FC236}">
                    <a16:creationId xmlns:a16="http://schemas.microsoft.com/office/drawing/2014/main" id="{52B125F0-FD20-17B9-81BD-D5619B30877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106355" y="387709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2" name="インク 31">
                <a:extLst>
                  <a:ext uri="{FF2B5EF4-FFF2-40B4-BE49-F238E27FC236}">
                    <a16:creationId xmlns:a16="http://schemas.microsoft.com/office/drawing/2014/main" id="{85B09922-6F01-95AB-8E70-4ABBC3BE857C}"/>
                  </a:ext>
                </a:extLst>
              </p14:cNvPr>
              <p14:cNvContentPartPr/>
              <p14:nvPr/>
            </p14:nvContentPartPr>
            <p14:xfrm>
              <a:off x="10015275" y="3833895"/>
              <a:ext cx="208440" cy="233280"/>
            </p14:xfrm>
          </p:contentPart>
        </mc:Choice>
        <mc:Fallback xmlns="">
          <p:pic>
            <p:nvPicPr>
              <p:cNvPr id="32" name="インク 31">
                <a:extLst>
                  <a:ext uri="{FF2B5EF4-FFF2-40B4-BE49-F238E27FC236}">
                    <a16:creationId xmlns:a16="http://schemas.microsoft.com/office/drawing/2014/main" id="{85B09922-6F01-95AB-8E70-4ABBC3BE857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006635" y="3824895"/>
                <a:ext cx="22608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3" name="インク 32">
                <a:extLst>
                  <a:ext uri="{FF2B5EF4-FFF2-40B4-BE49-F238E27FC236}">
                    <a16:creationId xmlns:a16="http://schemas.microsoft.com/office/drawing/2014/main" id="{3559451A-1F4A-EFEC-A616-D9B21A522791}"/>
                  </a:ext>
                </a:extLst>
              </p14:cNvPr>
              <p14:cNvContentPartPr/>
              <p14:nvPr/>
            </p14:nvContentPartPr>
            <p14:xfrm>
              <a:off x="10176915" y="3814455"/>
              <a:ext cx="19800" cy="277200"/>
            </p14:xfrm>
          </p:contentPart>
        </mc:Choice>
        <mc:Fallback xmlns="">
          <p:pic>
            <p:nvPicPr>
              <p:cNvPr id="33" name="インク 32">
                <a:extLst>
                  <a:ext uri="{FF2B5EF4-FFF2-40B4-BE49-F238E27FC236}">
                    <a16:creationId xmlns:a16="http://schemas.microsoft.com/office/drawing/2014/main" id="{3559451A-1F4A-EFEC-A616-D9B21A52279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168275" y="3805455"/>
                <a:ext cx="37440" cy="294840"/>
              </a:xfrm>
              <a:prstGeom prst="rect">
                <a:avLst/>
              </a:prstGeom>
            </p:spPr>
          </p:pic>
        </mc:Fallback>
      </mc:AlternateContent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3C68E05A-DAE3-03A4-73F6-F5D489608803}"/>
              </a:ext>
            </a:extLst>
          </p:cNvPr>
          <p:cNvGrpSpPr/>
          <p:nvPr/>
        </p:nvGrpSpPr>
        <p:grpSpPr>
          <a:xfrm>
            <a:off x="10005915" y="3819135"/>
            <a:ext cx="220680" cy="285480"/>
            <a:chOff x="10005915" y="3819135"/>
            <a:chExt cx="220680" cy="285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7" name="インク 26">
                  <a:extLst>
                    <a:ext uri="{FF2B5EF4-FFF2-40B4-BE49-F238E27FC236}">
                      <a16:creationId xmlns:a16="http://schemas.microsoft.com/office/drawing/2014/main" id="{B7C43CF1-AECE-C8FD-F26E-01FB6A99B4A8}"/>
                    </a:ext>
                  </a:extLst>
                </p14:cNvPr>
                <p14:cNvContentPartPr/>
                <p14:nvPr/>
              </p14:nvContentPartPr>
              <p14:xfrm>
                <a:off x="10005915" y="3947655"/>
                <a:ext cx="160920" cy="156960"/>
              </p14:xfrm>
            </p:contentPart>
          </mc:Choice>
          <mc:Fallback xmlns="">
            <p:pic>
              <p:nvPicPr>
                <p:cNvPr id="27" name="インク 26">
                  <a:extLst>
                    <a:ext uri="{FF2B5EF4-FFF2-40B4-BE49-F238E27FC236}">
                      <a16:creationId xmlns:a16="http://schemas.microsoft.com/office/drawing/2014/main" id="{B7C43CF1-AECE-C8FD-F26E-01FB6A99B4A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9996915" y="3939015"/>
                  <a:ext cx="17856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8" name="インク 27">
                  <a:extLst>
                    <a:ext uri="{FF2B5EF4-FFF2-40B4-BE49-F238E27FC236}">
                      <a16:creationId xmlns:a16="http://schemas.microsoft.com/office/drawing/2014/main" id="{C4808F8E-10C4-E3CA-063B-FFAA635448B3}"/>
                    </a:ext>
                  </a:extLst>
                </p14:cNvPr>
                <p14:cNvContentPartPr/>
                <p14:nvPr/>
              </p14:nvContentPartPr>
              <p14:xfrm>
                <a:off x="10124715" y="4028655"/>
                <a:ext cx="360" cy="360"/>
              </p14:xfrm>
            </p:contentPart>
          </mc:Choice>
          <mc:Fallback xmlns="">
            <p:pic>
              <p:nvPicPr>
                <p:cNvPr id="28" name="インク 27">
                  <a:extLst>
                    <a:ext uri="{FF2B5EF4-FFF2-40B4-BE49-F238E27FC236}">
                      <a16:creationId xmlns:a16="http://schemas.microsoft.com/office/drawing/2014/main" id="{C4808F8E-10C4-E3CA-063B-FFAA635448B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0116075" y="402001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9" name="インク 28">
                  <a:extLst>
                    <a:ext uri="{FF2B5EF4-FFF2-40B4-BE49-F238E27FC236}">
                      <a16:creationId xmlns:a16="http://schemas.microsoft.com/office/drawing/2014/main" id="{B8568504-AF85-3CB2-73E7-CF6E8E6B506A}"/>
                    </a:ext>
                  </a:extLst>
                </p14:cNvPr>
                <p14:cNvContentPartPr/>
                <p14:nvPr/>
              </p14:nvContentPartPr>
              <p14:xfrm>
                <a:off x="10124715" y="3971415"/>
                <a:ext cx="43560" cy="55800"/>
              </p14:xfrm>
            </p:contentPart>
          </mc:Choice>
          <mc:Fallback xmlns="">
            <p:pic>
              <p:nvPicPr>
                <p:cNvPr id="29" name="インク 28">
                  <a:extLst>
                    <a:ext uri="{FF2B5EF4-FFF2-40B4-BE49-F238E27FC236}">
                      <a16:creationId xmlns:a16="http://schemas.microsoft.com/office/drawing/2014/main" id="{B8568504-AF85-3CB2-73E7-CF6E8E6B506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116075" y="3962775"/>
                  <a:ext cx="6120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1" name="インク 30">
                  <a:extLst>
                    <a:ext uri="{FF2B5EF4-FFF2-40B4-BE49-F238E27FC236}">
                      <a16:creationId xmlns:a16="http://schemas.microsoft.com/office/drawing/2014/main" id="{9AE6FB34-0766-28BA-44C1-2BFBF02CD327}"/>
                    </a:ext>
                  </a:extLst>
                </p14:cNvPr>
                <p14:cNvContentPartPr/>
                <p14:nvPr/>
              </p14:nvContentPartPr>
              <p14:xfrm>
                <a:off x="10096635" y="3819135"/>
                <a:ext cx="81000" cy="21600"/>
              </p14:xfrm>
            </p:contentPart>
          </mc:Choice>
          <mc:Fallback xmlns="">
            <p:pic>
              <p:nvPicPr>
                <p:cNvPr id="31" name="インク 30">
                  <a:extLst>
                    <a:ext uri="{FF2B5EF4-FFF2-40B4-BE49-F238E27FC236}">
                      <a16:creationId xmlns:a16="http://schemas.microsoft.com/office/drawing/2014/main" id="{9AE6FB34-0766-28BA-44C1-2BFBF02CD32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0087635" y="3810495"/>
                  <a:ext cx="986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36" name="インク 35">
                  <a:extLst>
                    <a:ext uri="{FF2B5EF4-FFF2-40B4-BE49-F238E27FC236}">
                      <a16:creationId xmlns:a16="http://schemas.microsoft.com/office/drawing/2014/main" id="{91F1C287-1A4C-7B89-B318-09FBAC17A346}"/>
                    </a:ext>
                  </a:extLst>
                </p14:cNvPr>
                <p14:cNvContentPartPr/>
                <p14:nvPr/>
              </p14:nvContentPartPr>
              <p14:xfrm>
                <a:off x="10196715" y="3828855"/>
                <a:ext cx="29880" cy="233280"/>
              </p14:xfrm>
            </p:contentPart>
          </mc:Choice>
          <mc:Fallback xmlns="">
            <p:pic>
              <p:nvPicPr>
                <p:cNvPr id="36" name="インク 35">
                  <a:extLst>
                    <a:ext uri="{FF2B5EF4-FFF2-40B4-BE49-F238E27FC236}">
                      <a16:creationId xmlns:a16="http://schemas.microsoft.com/office/drawing/2014/main" id="{91F1C287-1A4C-7B89-B318-09FBAC17A34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0187715" y="3819855"/>
                  <a:ext cx="47520" cy="250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8" name="インク 37">
                <a:extLst>
                  <a:ext uri="{FF2B5EF4-FFF2-40B4-BE49-F238E27FC236}">
                    <a16:creationId xmlns:a16="http://schemas.microsoft.com/office/drawing/2014/main" id="{8F9E04BA-A129-3DA6-4615-7E7B44901C97}"/>
                  </a:ext>
                </a:extLst>
              </p14:cNvPr>
              <p14:cNvContentPartPr/>
              <p14:nvPr/>
            </p14:nvContentPartPr>
            <p14:xfrm>
              <a:off x="10043715" y="3562095"/>
              <a:ext cx="360" cy="360"/>
            </p14:xfrm>
          </p:contentPart>
        </mc:Choice>
        <mc:Fallback xmlns="">
          <p:pic>
            <p:nvPicPr>
              <p:cNvPr id="38" name="インク 37">
                <a:extLst>
                  <a:ext uri="{FF2B5EF4-FFF2-40B4-BE49-F238E27FC236}">
                    <a16:creationId xmlns:a16="http://schemas.microsoft.com/office/drawing/2014/main" id="{8F9E04BA-A129-3DA6-4615-7E7B44901C9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35075" y="355309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9" name="インク 38">
                <a:extLst>
                  <a:ext uri="{FF2B5EF4-FFF2-40B4-BE49-F238E27FC236}">
                    <a16:creationId xmlns:a16="http://schemas.microsoft.com/office/drawing/2014/main" id="{D6FCDAE4-20BC-5D33-CB2B-7047D806A3EB}"/>
                  </a:ext>
                </a:extLst>
              </p14:cNvPr>
              <p14:cNvContentPartPr/>
              <p14:nvPr/>
            </p14:nvContentPartPr>
            <p14:xfrm>
              <a:off x="10010595" y="3557055"/>
              <a:ext cx="73800" cy="19800"/>
            </p14:xfrm>
          </p:contentPart>
        </mc:Choice>
        <mc:Fallback xmlns="">
          <p:pic>
            <p:nvPicPr>
              <p:cNvPr id="39" name="インク 38">
                <a:extLst>
                  <a:ext uri="{FF2B5EF4-FFF2-40B4-BE49-F238E27FC236}">
                    <a16:creationId xmlns:a16="http://schemas.microsoft.com/office/drawing/2014/main" id="{D6FCDAE4-20BC-5D33-CB2B-7047D806A3E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001595" y="3548055"/>
                <a:ext cx="9144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0" name="インク 39">
                <a:extLst>
                  <a:ext uri="{FF2B5EF4-FFF2-40B4-BE49-F238E27FC236}">
                    <a16:creationId xmlns:a16="http://schemas.microsoft.com/office/drawing/2014/main" id="{0A98C105-CB7D-C8C0-576E-764A25DA6707}"/>
                  </a:ext>
                </a:extLst>
              </p14:cNvPr>
              <p14:cNvContentPartPr/>
              <p14:nvPr/>
            </p14:nvContentPartPr>
            <p14:xfrm>
              <a:off x="10486875" y="3814455"/>
              <a:ext cx="83160" cy="53280"/>
            </p14:xfrm>
          </p:contentPart>
        </mc:Choice>
        <mc:Fallback xmlns="">
          <p:pic>
            <p:nvPicPr>
              <p:cNvPr id="40" name="インク 39">
                <a:extLst>
                  <a:ext uri="{FF2B5EF4-FFF2-40B4-BE49-F238E27FC236}">
                    <a16:creationId xmlns:a16="http://schemas.microsoft.com/office/drawing/2014/main" id="{0A98C105-CB7D-C8C0-576E-764A25DA670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477875" y="3805455"/>
                <a:ext cx="10080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1" name="インク 40">
                <a:extLst>
                  <a:ext uri="{FF2B5EF4-FFF2-40B4-BE49-F238E27FC236}">
                    <a16:creationId xmlns:a16="http://schemas.microsoft.com/office/drawing/2014/main" id="{120C6725-E740-FEE5-6F74-292B7CEE2F0E}"/>
                  </a:ext>
                </a:extLst>
              </p14:cNvPr>
              <p14:cNvContentPartPr/>
              <p14:nvPr/>
            </p14:nvContentPartPr>
            <p14:xfrm>
              <a:off x="10015275" y="3738135"/>
              <a:ext cx="236880" cy="167760"/>
            </p14:xfrm>
          </p:contentPart>
        </mc:Choice>
        <mc:Fallback xmlns="">
          <p:pic>
            <p:nvPicPr>
              <p:cNvPr id="41" name="インク 40">
                <a:extLst>
                  <a:ext uri="{FF2B5EF4-FFF2-40B4-BE49-F238E27FC236}">
                    <a16:creationId xmlns:a16="http://schemas.microsoft.com/office/drawing/2014/main" id="{120C6725-E740-FEE5-6F74-292B7CEE2F0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006635" y="3729495"/>
                <a:ext cx="254520" cy="18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5" name="インク 44">
                <a:extLst>
                  <a:ext uri="{FF2B5EF4-FFF2-40B4-BE49-F238E27FC236}">
                    <a16:creationId xmlns:a16="http://schemas.microsoft.com/office/drawing/2014/main" id="{485E06A6-F885-C73E-6115-3032FFA592A0}"/>
                  </a:ext>
                </a:extLst>
              </p14:cNvPr>
              <p14:cNvContentPartPr/>
              <p14:nvPr/>
            </p14:nvContentPartPr>
            <p14:xfrm>
              <a:off x="10102755" y="3819135"/>
              <a:ext cx="156240" cy="150480"/>
            </p14:xfrm>
          </p:contentPart>
        </mc:Choice>
        <mc:Fallback xmlns="">
          <p:pic>
            <p:nvPicPr>
              <p:cNvPr id="45" name="インク 44">
                <a:extLst>
                  <a:ext uri="{FF2B5EF4-FFF2-40B4-BE49-F238E27FC236}">
                    <a16:creationId xmlns:a16="http://schemas.microsoft.com/office/drawing/2014/main" id="{485E06A6-F885-C73E-6115-3032FFA592A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0093755" y="3810495"/>
                <a:ext cx="173880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3" name="インク 52">
                <a:extLst>
                  <a:ext uri="{FF2B5EF4-FFF2-40B4-BE49-F238E27FC236}">
                    <a16:creationId xmlns:a16="http://schemas.microsoft.com/office/drawing/2014/main" id="{75C909FB-8457-02A5-B4C4-32BB43C47359}"/>
                  </a:ext>
                </a:extLst>
              </p14:cNvPr>
              <p14:cNvContentPartPr/>
              <p14:nvPr/>
            </p14:nvContentPartPr>
            <p14:xfrm>
              <a:off x="10029315" y="4733535"/>
              <a:ext cx="162360" cy="224640"/>
            </p14:xfrm>
          </p:contentPart>
        </mc:Choice>
        <mc:Fallback xmlns="">
          <p:pic>
            <p:nvPicPr>
              <p:cNvPr id="53" name="インク 52">
                <a:extLst>
                  <a:ext uri="{FF2B5EF4-FFF2-40B4-BE49-F238E27FC236}">
                    <a16:creationId xmlns:a16="http://schemas.microsoft.com/office/drawing/2014/main" id="{75C909FB-8457-02A5-B4C4-32BB43C47359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0020675" y="4724895"/>
                <a:ext cx="180000" cy="2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4" name="インク 53">
                <a:extLst>
                  <a:ext uri="{FF2B5EF4-FFF2-40B4-BE49-F238E27FC236}">
                    <a16:creationId xmlns:a16="http://schemas.microsoft.com/office/drawing/2014/main" id="{366702FD-1864-5629-0F88-404354FA2ACC}"/>
                  </a:ext>
                </a:extLst>
              </p14:cNvPr>
              <p14:cNvContentPartPr/>
              <p14:nvPr/>
            </p14:nvContentPartPr>
            <p14:xfrm>
              <a:off x="10014555" y="4776015"/>
              <a:ext cx="177480" cy="186120"/>
            </p14:xfrm>
          </p:contentPart>
        </mc:Choice>
        <mc:Fallback xmlns="">
          <p:pic>
            <p:nvPicPr>
              <p:cNvPr id="54" name="インク 53">
                <a:extLst>
                  <a:ext uri="{FF2B5EF4-FFF2-40B4-BE49-F238E27FC236}">
                    <a16:creationId xmlns:a16="http://schemas.microsoft.com/office/drawing/2014/main" id="{366702FD-1864-5629-0F88-404354FA2ACC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0005555" y="4767015"/>
                <a:ext cx="195120" cy="20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9" name="インク 58">
                <a:extLst>
                  <a:ext uri="{FF2B5EF4-FFF2-40B4-BE49-F238E27FC236}">
                    <a16:creationId xmlns:a16="http://schemas.microsoft.com/office/drawing/2014/main" id="{7F73E702-5326-CD1D-1FEF-10F67FA9950A}"/>
                  </a:ext>
                </a:extLst>
              </p14:cNvPr>
              <p14:cNvContentPartPr/>
              <p14:nvPr/>
            </p14:nvContentPartPr>
            <p14:xfrm>
              <a:off x="9967755" y="3995535"/>
              <a:ext cx="208800" cy="214920"/>
            </p14:xfrm>
          </p:contentPart>
        </mc:Choice>
        <mc:Fallback xmlns="">
          <p:pic>
            <p:nvPicPr>
              <p:cNvPr id="59" name="インク 58">
                <a:extLst>
                  <a:ext uri="{FF2B5EF4-FFF2-40B4-BE49-F238E27FC236}">
                    <a16:creationId xmlns:a16="http://schemas.microsoft.com/office/drawing/2014/main" id="{7F73E702-5326-CD1D-1FEF-10F67FA9950A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958755" y="3986535"/>
                <a:ext cx="226440" cy="2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8" name="インク 57">
                <a:extLst>
                  <a:ext uri="{FF2B5EF4-FFF2-40B4-BE49-F238E27FC236}">
                    <a16:creationId xmlns:a16="http://schemas.microsoft.com/office/drawing/2014/main" id="{D34F0957-6933-5B54-571E-A29B411311D8}"/>
                  </a:ext>
                </a:extLst>
              </p14:cNvPr>
              <p14:cNvContentPartPr/>
              <p14:nvPr/>
            </p14:nvContentPartPr>
            <p14:xfrm>
              <a:off x="9933195" y="3880335"/>
              <a:ext cx="263880" cy="401400"/>
            </p14:xfrm>
          </p:contentPart>
        </mc:Choice>
        <mc:Fallback xmlns="">
          <p:pic>
            <p:nvPicPr>
              <p:cNvPr id="58" name="インク 57">
                <a:extLst>
                  <a:ext uri="{FF2B5EF4-FFF2-40B4-BE49-F238E27FC236}">
                    <a16:creationId xmlns:a16="http://schemas.microsoft.com/office/drawing/2014/main" id="{D34F0957-6933-5B54-571E-A29B411311D8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924195" y="3871335"/>
                <a:ext cx="281520" cy="41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60" name="インク 59">
                <a:extLst>
                  <a:ext uri="{FF2B5EF4-FFF2-40B4-BE49-F238E27FC236}">
                    <a16:creationId xmlns:a16="http://schemas.microsoft.com/office/drawing/2014/main" id="{8357AC04-C075-49A3-4CAC-28B789B91367}"/>
                  </a:ext>
                </a:extLst>
              </p14:cNvPr>
              <p14:cNvContentPartPr/>
              <p14:nvPr/>
            </p14:nvContentPartPr>
            <p14:xfrm>
              <a:off x="9988275" y="3964575"/>
              <a:ext cx="194400" cy="223560"/>
            </p14:xfrm>
          </p:contentPart>
        </mc:Choice>
        <mc:Fallback xmlns="">
          <p:pic>
            <p:nvPicPr>
              <p:cNvPr id="60" name="インク 59">
                <a:extLst>
                  <a:ext uri="{FF2B5EF4-FFF2-40B4-BE49-F238E27FC236}">
                    <a16:creationId xmlns:a16="http://schemas.microsoft.com/office/drawing/2014/main" id="{8357AC04-C075-49A3-4CAC-28B789B91367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9979635" y="3955575"/>
                <a:ext cx="21204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67" name="インク 66">
                <a:extLst>
                  <a:ext uri="{FF2B5EF4-FFF2-40B4-BE49-F238E27FC236}">
                    <a16:creationId xmlns:a16="http://schemas.microsoft.com/office/drawing/2014/main" id="{0383B472-F71A-ACB9-9A68-6FC92F6B2FF0}"/>
                  </a:ext>
                </a:extLst>
              </p14:cNvPr>
              <p14:cNvContentPartPr/>
              <p14:nvPr/>
            </p14:nvContentPartPr>
            <p14:xfrm>
              <a:off x="9987915" y="4028655"/>
              <a:ext cx="63000" cy="27360"/>
            </p14:xfrm>
          </p:contentPart>
        </mc:Choice>
        <mc:Fallback xmlns="">
          <p:pic>
            <p:nvPicPr>
              <p:cNvPr id="67" name="インク 66">
                <a:extLst>
                  <a:ext uri="{FF2B5EF4-FFF2-40B4-BE49-F238E27FC236}">
                    <a16:creationId xmlns:a16="http://schemas.microsoft.com/office/drawing/2014/main" id="{0383B472-F71A-ACB9-9A68-6FC92F6B2FF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978915" y="4020015"/>
                <a:ext cx="80640" cy="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69" name="インク 68">
                <a:extLst>
                  <a:ext uri="{FF2B5EF4-FFF2-40B4-BE49-F238E27FC236}">
                    <a16:creationId xmlns:a16="http://schemas.microsoft.com/office/drawing/2014/main" id="{43E30241-0CEA-E497-4374-E40B04560B24}"/>
                  </a:ext>
                </a:extLst>
              </p14:cNvPr>
              <p14:cNvContentPartPr/>
              <p14:nvPr/>
            </p14:nvContentPartPr>
            <p14:xfrm>
              <a:off x="10110675" y="4133415"/>
              <a:ext cx="69120" cy="128160"/>
            </p14:xfrm>
          </p:contentPart>
        </mc:Choice>
        <mc:Fallback xmlns="">
          <p:pic>
            <p:nvPicPr>
              <p:cNvPr id="69" name="インク 68">
                <a:extLst>
                  <a:ext uri="{FF2B5EF4-FFF2-40B4-BE49-F238E27FC236}">
                    <a16:creationId xmlns:a16="http://schemas.microsoft.com/office/drawing/2014/main" id="{43E30241-0CEA-E497-4374-E40B04560B24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0101675" y="4124775"/>
                <a:ext cx="86760" cy="14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B2F5C8DB-F256-6C77-062C-582ACA34A62E}"/>
              </a:ext>
            </a:extLst>
          </p:cNvPr>
          <p:cNvGrpSpPr/>
          <p:nvPr/>
        </p:nvGrpSpPr>
        <p:grpSpPr>
          <a:xfrm>
            <a:off x="9658515" y="3800055"/>
            <a:ext cx="603720" cy="657000"/>
            <a:chOff x="9658515" y="3800055"/>
            <a:chExt cx="603720" cy="657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42" name="インク 41">
                  <a:extLst>
                    <a:ext uri="{FF2B5EF4-FFF2-40B4-BE49-F238E27FC236}">
                      <a16:creationId xmlns:a16="http://schemas.microsoft.com/office/drawing/2014/main" id="{CBF0C6B8-B627-6989-B8FC-ED06E9B029CA}"/>
                    </a:ext>
                  </a:extLst>
                </p14:cNvPr>
                <p14:cNvContentPartPr/>
                <p14:nvPr/>
              </p14:nvContentPartPr>
              <p14:xfrm>
                <a:off x="10208595" y="3836775"/>
                <a:ext cx="53640" cy="60120"/>
              </p14:xfrm>
            </p:contentPart>
          </mc:Choice>
          <mc:Fallback xmlns="">
            <p:pic>
              <p:nvPicPr>
                <p:cNvPr id="42" name="インク 41">
                  <a:extLst>
                    <a:ext uri="{FF2B5EF4-FFF2-40B4-BE49-F238E27FC236}">
                      <a16:creationId xmlns:a16="http://schemas.microsoft.com/office/drawing/2014/main" id="{CBF0C6B8-B627-6989-B8FC-ED06E9B029C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0199955" y="3827775"/>
                  <a:ext cx="7128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43" name="インク 42">
                  <a:extLst>
                    <a:ext uri="{FF2B5EF4-FFF2-40B4-BE49-F238E27FC236}">
                      <a16:creationId xmlns:a16="http://schemas.microsoft.com/office/drawing/2014/main" id="{E91CF2A3-48A4-E465-3DFC-576A7AD7FED3}"/>
                    </a:ext>
                  </a:extLst>
                </p14:cNvPr>
                <p14:cNvContentPartPr/>
                <p14:nvPr/>
              </p14:nvContentPartPr>
              <p14:xfrm>
                <a:off x="10043715" y="3800055"/>
                <a:ext cx="159480" cy="157320"/>
              </p14:xfrm>
            </p:contentPart>
          </mc:Choice>
          <mc:Fallback xmlns="">
            <p:pic>
              <p:nvPicPr>
                <p:cNvPr id="43" name="インク 42">
                  <a:extLst>
                    <a:ext uri="{FF2B5EF4-FFF2-40B4-BE49-F238E27FC236}">
                      <a16:creationId xmlns:a16="http://schemas.microsoft.com/office/drawing/2014/main" id="{E91CF2A3-48A4-E465-3DFC-576A7AD7FED3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0035075" y="3791415"/>
                  <a:ext cx="17712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46" name="インク 45">
                  <a:extLst>
                    <a:ext uri="{FF2B5EF4-FFF2-40B4-BE49-F238E27FC236}">
                      <a16:creationId xmlns:a16="http://schemas.microsoft.com/office/drawing/2014/main" id="{5BA63E4F-5A77-7891-D9AB-0A930FA0AD94}"/>
                    </a:ext>
                  </a:extLst>
                </p14:cNvPr>
                <p14:cNvContentPartPr/>
                <p14:nvPr/>
              </p14:nvContentPartPr>
              <p14:xfrm>
                <a:off x="9924915" y="3900135"/>
                <a:ext cx="291960" cy="252000"/>
              </p14:xfrm>
            </p:contentPart>
          </mc:Choice>
          <mc:Fallback xmlns="">
            <p:pic>
              <p:nvPicPr>
                <p:cNvPr id="46" name="インク 45">
                  <a:extLst>
                    <a:ext uri="{FF2B5EF4-FFF2-40B4-BE49-F238E27FC236}">
                      <a16:creationId xmlns:a16="http://schemas.microsoft.com/office/drawing/2014/main" id="{5BA63E4F-5A77-7891-D9AB-0A930FA0AD9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9915915" y="3891495"/>
                  <a:ext cx="309600" cy="26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47" name="インク 46">
                  <a:extLst>
                    <a:ext uri="{FF2B5EF4-FFF2-40B4-BE49-F238E27FC236}">
                      <a16:creationId xmlns:a16="http://schemas.microsoft.com/office/drawing/2014/main" id="{729E1D99-3D4B-2102-D3F3-F0A428D3CEDE}"/>
                    </a:ext>
                  </a:extLst>
                </p14:cNvPr>
                <p14:cNvContentPartPr/>
                <p14:nvPr/>
              </p14:nvContentPartPr>
              <p14:xfrm>
                <a:off x="10171515" y="4095615"/>
                <a:ext cx="24840" cy="47880"/>
              </p14:xfrm>
            </p:contentPart>
          </mc:Choice>
          <mc:Fallback xmlns="">
            <p:pic>
              <p:nvPicPr>
                <p:cNvPr id="47" name="インク 46">
                  <a:extLst>
                    <a:ext uri="{FF2B5EF4-FFF2-40B4-BE49-F238E27FC236}">
                      <a16:creationId xmlns:a16="http://schemas.microsoft.com/office/drawing/2014/main" id="{729E1D99-3D4B-2102-D3F3-F0A428D3CED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0162875" y="4086975"/>
                  <a:ext cx="4248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48" name="インク 47">
                  <a:extLst>
                    <a:ext uri="{FF2B5EF4-FFF2-40B4-BE49-F238E27FC236}">
                      <a16:creationId xmlns:a16="http://schemas.microsoft.com/office/drawing/2014/main" id="{EC8C386F-23EA-7B94-42FF-9D0D053D73ED}"/>
                    </a:ext>
                  </a:extLst>
                </p14:cNvPr>
                <p14:cNvContentPartPr/>
                <p14:nvPr/>
              </p14:nvContentPartPr>
              <p14:xfrm>
                <a:off x="10005195" y="3823455"/>
                <a:ext cx="221400" cy="347400"/>
              </p14:xfrm>
            </p:contentPart>
          </mc:Choice>
          <mc:Fallback xmlns="">
            <p:pic>
              <p:nvPicPr>
                <p:cNvPr id="48" name="インク 47">
                  <a:extLst>
                    <a:ext uri="{FF2B5EF4-FFF2-40B4-BE49-F238E27FC236}">
                      <a16:creationId xmlns:a16="http://schemas.microsoft.com/office/drawing/2014/main" id="{EC8C386F-23EA-7B94-42FF-9D0D053D73ED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996195" y="3814815"/>
                  <a:ext cx="239040" cy="36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49" name="インク 48">
                  <a:extLst>
                    <a:ext uri="{FF2B5EF4-FFF2-40B4-BE49-F238E27FC236}">
                      <a16:creationId xmlns:a16="http://schemas.microsoft.com/office/drawing/2014/main" id="{1709BE36-242B-5C13-F8B9-F347F9F9A1C9}"/>
                    </a:ext>
                  </a:extLst>
                </p14:cNvPr>
                <p14:cNvContentPartPr/>
                <p14:nvPr/>
              </p14:nvContentPartPr>
              <p14:xfrm>
                <a:off x="10130475" y="3988695"/>
                <a:ext cx="75600" cy="178560"/>
              </p14:xfrm>
            </p:contentPart>
          </mc:Choice>
          <mc:Fallback xmlns="">
            <p:pic>
              <p:nvPicPr>
                <p:cNvPr id="49" name="インク 48">
                  <a:extLst>
                    <a:ext uri="{FF2B5EF4-FFF2-40B4-BE49-F238E27FC236}">
                      <a16:creationId xmlns:a16="http://schemas.microsoft.com/office/drawing/2014/main" id="{1709BE36-242B-5C13-F8B9-F347F9F9A1C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0121475" y="3979695"/>
                  <a:ext cx="9324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50" name="インク 49">
                  <a:extLst>
                    <a:ext uri="{FF2B5EF4-FFF2-40B4-BE49-F238E27FC236}">
                      <a16:creationId xmlns:a16="http://schemas.microsoft.com/office/drawing/2014/main" id="{F7325C2D-DE29-51D1-7D4C-084622DFBB88}"/>
                    </a:ext>
                  </a:extLst>
                </p14:cNvPr>
                <p14:cNvContentPartPr/>
                <p14:nvPr/>
              </p14:nvContentPartPr>
              <p14:xfrm>
                <a:off x="10184475" y="4014975"/>
                <a:ext cx="48600" cy="41760"/>
              </p14:xfrm>
            </p:contentPart>
          </mc:Choice>
          <mc:Fallback xmlns="">
            <p:pic>
              <p:nvPicPr>
                <p:cNvPr id="50" name="インク 49">
                  <a:extLst>
                    <a:ext uri="{FF2B5EF4-FFF2-40B4-BE49-F238E27FC236}">
                      <a16:creationId xmlns:a16="http://schemas.microsoft.com/office/drawing/2014/main" id="{F7325C2D-DE29-51D1-7D4C-084622DFBB8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0175835" y="4006335"/>
                  <a:ext cx="662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64" name="インク 63">
                  <a:extLst>
                    <a:ext uri="{FF2B5EF4-FFF2-40B4-BE49-F238E27FC236}">
                      <a16:creationId xmlns:a16="http://schemas.microsoft.com/office/drawing/2014/main" id="{3DC5BB8B-09F5-A920-AD73-73C01AA1FC19}"/>
                    </a:ext>
                  </a:extLst>
                </p14:cNvPr>
                <p14:cNvContentPartPr/>
                <p14:nvPr/>
              </p14:nvContentPartPr>
              <p14:xfrm>
                <a:off x="9677595" y="3870255"/>
                <a:ext cx="299880" cy="139680"/>
              </p14:xfrm>
            </p:contentPart>
          </mc:Choice>
          <mc:Fallback xmlns="">
            <p:pic>
              <p:nvPicPr>
                <p:cNvPr id="64" name="インク 63">
                  <a:extLst>
                    <a:ext uri="{FF2B5EF4-FFF2-40B4-BE49-F238E27FC236}">
                      <a16:creationId xmlns:a16="http://schemas.microsoft.com/office/drawing/2014/main" id="{3DC5BB8B-09F5-A920-AD73-73C01AA1FC19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9668955" y="3861615"/>
                  <a:ext cx="31752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65" name="インク 64">
                  <a:extLst>
                    <a:ext uri="{FF2B5EF4-FFF2-40B4-BE49-F238E27FC236}">
                      <a16:creationId xmlns:a16="http://schemas.microsoft.com/office/drawing/2014/main" id="{B718F106-541B-A12A-7A0D-CB73D55D5107}"/>
                    </a:ext>
                  </a:extLst>
                </p14:cNvPr>
                <p14:cNvContentPartPr/>
                <p14:nvPr/>
              </p14:nvContentPartPr>
              <p14:xfrm>
                <a:off x="9658515" y="3890775"/>
                <a:ext cx="233280" cy="28800"/>
              </p14:xfrm>
            </p:contentPart>
          </mc:Choice>
          <mc:Fallback xmlns="">
            <p:pic>
              <p:nvPicPr>
                <p:cNvPr id="65" name="インク 64">
                  <a:extLst>
                    <a:ext uri="{FF2B5EF4-FFF2-40B4-BE49-F238E27FC236}">
                      <a16:creationId xmlns:a16="http://schemas.microsoft.com/office/drawing/2014/main" id="{B718F106-541B-A12A-7A0D-CB73D55D5107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9649875" y="3881775"/>
                  <a:ext cx="25092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71" name="インク 70">
                  <a:extLst>
                    <a:ext uri="{FF2B5EF4-FFF2-40B4-BE49-F238E27FC236}">
                      <a16:creationId xmlns:a16="http://schemas.microsoft.com/office/drawing/2014/main" id="{AE678EBC-3312-3BBA-365D-55C7BB0949F1}"/>
                    </a:ext>
                  </a:extLst>
                </p14:cNvPr>
                <p14:cNvContentPartPr/>
                <p14:nvPr/>
              </p14:nvContentPartPr>
              <p14:xfrm>
                <a:off x="10109235" y="4157175"/>
                <a:ext cx="120960" cy="299880"/>
              </p14:xfrm>
            </p:contentPart>
          </mc:Choice>
          <mc:Fallback xmlns="">
            <p:pic>
              <p:nvPicPr>
                <p:cNvPr id="71" name="インク 70">
                  <a:extLst>
                    <a:ext uri="{FF2B5EF4-FFF2-40B4-BE49-F238E27FC236}">
                      <a16:creationId xmlns:a16="http://schemas.microsoft.com/office/drawing/2014/main" id="{AE678EBC-3312-3BBA-365D-55C7BB0949F1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100235" y="4148535"/>
                  <a:ext cx="138600" cy="31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8E883B27-C35F-1288-490D-1B9AE09F3BA6}"/>
              </a:ext>
            </a:extLst>
          </p:cNvPr>
          <p:cNvGrpSpPr/>
          <p:nvPr/>
        </p:nvGrpSpPr>
        <p:grpSpPr>
          <a:xfrm>
            <a:off x="9976755" y="4643175"/>
            <a:ext cx="234000" cy="349560"/>
            <a:chOff x="9976755" y="4643175"/>
            <a:chExt cx="234000" cy="34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5" name="インク 54">
                  <a:extLst>
                    <a:ext uri="{FF2B5EF4-FFF2-40B4-BE49-F238E27FC236}">
                      <a16:creationId xmlns:a16="http://schemas.microsoft.com/office/drawing/2014/main" id="{39486648-7F03-9E92-C9FE-761A2D29CE23}"/>
                    </a:ext>
                  </a:extLst>
                </p14:cNvPr>
                <p14:cNvContentPartPr/>
                <p14:nvPr/>
              </p14:nvContentPartPr>
              <p14:xfrm>
                <a:off x="9976755" y="4647855"/>
                <a:ext cx="214920" cy="344880"/>
              </p14:xfrm>
            </p:contentPart>
          </mc:Choice>
          <mc:Fallback xmlns="">
            <p:pic>
              <p:nvPicPr>
                <p:cNvPr id="55" name="インク 54">
                  <a:extLst>
                    <a:ext uri="{FF2B5EF4-FFF2-40B4-BE49-F238E27FC236}">
                      <a16:creationId xmlns:a16="http://schemas.microsoft.com/office/drawing/2014/main" id="{39486648-7F03-9E92-C9FE-761A2D29CE2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9968115" y="4638855"/>
                  <a:ext cx="232560" cy="36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6" name="インク 55">
                  <a:extLst>
                    <a:ext uri="{FF2B5EF4-FFF2-40B4-BE49-F238E27FC236}">
                      <a16:creationId xmlns:a16="http://schemas.microsoft.com/office/drawing/2014/main" id="{D4B9DD36-B535-4E70-6DE0-DBEAF2C13D0A}"/>
                    </a:ext>
                  </a:extLst>
                </p14:cNvPr>
                <p14:cNvContentPartPr/>
                <p14:nvPr/>
              </p14:nvContentPartPr>
              <p14:xfrm>
                <a:off x="10146315" y="4733535"/>
                <a:ext cx="26640" cy="57240"/>
              </p14:xfrm>
            </p:contentPart>
          </mc:Choice>
          <mc:Fallback xmlns="">
            <p:pic>
              <p:nvPicPr>
                <p:cNvPr id="56" name="インク 55">
                  <a:extLst>
                    <a:ext uri="{FF2B5EF4-FFF2-40B4-BE49-F238E27FC236}">
                      <a16:creationId xmlns:a16="http://schemas.microsoft.com/office/drawing/2014/main" id="{D4B9DD36-B535-4E70-6DE0-DBEAF2C13D0A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0137675" y="4724895"/>
                  <a:ext cx="4428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73" name="インク 72">
                  <a:extLst>
                    <a:ext uri="{FF2B5EF4-FFF2-40B4-BE49-F238E27FC236}">
                      <a16:creationId xmlns:a16="http://schemas.microsoft.com/office/drawing/2014/main" id="{C7D7D004-DADC-FB1B-40AA-C99AA84BB2C6}"/>
                    </a:ext>
                  </a:extLst>
                </p14:cNvPr>
                <p14:cNvContentPartPr/>
                <p14:nvPr/>
              </p14:nvContentPartPr>
              <p14:xfrm>
                <a:off x="10117875" y="4643175"/>
                <a:ext cx="92880" cy="205200"/>
              </p14:xfrm>
            </p:contentPart>
          </mc:Choice>
          <mc:Fallback xmlns="">
            <p:pic>
              <p:nvPicPr>
                <p:cNvPr id="73" name="インク 72">
                  <a:extLst>
                    <a:ext uri="{FF2B5EF4-FFF2-40B4-BE49-F238E27FC236}">
                      <a16:creationId xmlns:a16="http://schemas.microsoft.com/office/drawing/2014/main" id="{C7D7D004-DADC-FB1B-40AA-C99AA84BB2C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0108875" y="4634175"/>
                  <a:ext cx="110520" cy="222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87" name="インク 86">
                <a:extLst>
                  <a:ext uri="{FF2B5EF4-FFF2-40B4-BE49-F238E27FC236}">
                    <a16:creationId xmlns:a16="http://schemas.microsoft.com/office/drawing/2014/main" id="{2223C6B9-C17C-49F6-E948-CA5977EE3DF3}"/>
                  </a:ext>
                </a:extLst>
              </p14:cNvPr>
              <p14:cNvContentPartPr/>
              <p14:nvPr/>
            </p14:nvContentPartPr>
            <p14:xfrm>
              <a:off x="4965915" y="5790855"/>
              <a:ext cx="125280" cy="168480"/>
            </p14:xfrm>
          </p:contentPart>
        </mc:Choice>
        <mc:Fallback xmlns="">
          <p:pic>
            <p:nvPicPr>
              <p:cNvPr id="87" name="インク 86">
                <a:extLst>
                  <a:ext uri="{FF2B5EF4-FFF2-40B4-BE49-F238E27FC236}">
                    <a16:creationId xmlns:a16="http://schemas.microsoft.com/office/drawing/2014/main" id="{2223C6B9-C17C-49F6-E948-CA5977EE3DF3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4956915" y="5781855"/>
                <a:ext cx="142920" cy="18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158" name="インク 157">
                <a:extLst>
                  <a:ext uri="{FF2B5EF4-FFF2-40B4-BE49-F238E27FC236}">
                    <a16:creationId xmlns:a16="http://schemas.microsoft.com/office/drawing/2014/main" id="{34CBB92C-308A-184C-ABB4-C0932A9F65C0}"/>
                  </a:ext>
                </a:extLst>
              </p14:cNvPr>
              <p14:cNvContentPartPr/>
              <p14:nvPr/>
            </p14:nvContentPartPr>
            <p14:xfrm>
              <a:off x="8124255" y="3152145"/>
              <a:ext cx="360" cy="360"/>
            </p14:xfrm>
          </p:contentPart>
        </mc:Choice>
        <mc:Fallback xmlns="">
          <p:pic>
            <p:nvPicPr>
              <p:cNvPr id="158" name="インク 157">
                <a:extLst>
                  <a:ext uri="{FF2B5EF4-FFF2-40B4-BE49-F238E27FC236}">
                    <a16:creationId xmlns:a16="http://schemas.microsoft.com/office/drawing/2014/main" id="{34CBB92C-308A-184C-ABB4-C0932A9F65C0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8115615" y="3143505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6D780B95-7FF4-7ADB-311C-FDE7F02EF6BA}"/>
              </a:ext>
            </a:extLst>
          </p:cNvPr>
          <p:cNvGrpSpPr/>
          <p:nvPr/>
        </p:nvGrpSpPr>
        <p:grpSpPr>
          <a:xfrm>
            <a:off x="10227240" y="4393238"/>
            <a:ext cx="14760" cy="236160"/>
            <a:chOff x="10227240" y="4393238"/>
            <a:chExt cx="14760" cy="236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80" name="インク 79">
                  <a:extLst>
                    <a:ext uri="{FF2B5EF4-FFF2-40B4-BE49-F238E27FC236}">
                      <a16:creationId xmlns:a16="http://schemas.microsoft.com/office/drawing/2014/main" id="{7B75800A-3A1D-6D74-2D9F-875DE3A552E1}"/>
                    </a:ext>
                  </a:extLst>
                </p14:cNvPr>
                <p14:cNvContentPartPr/>
                <p14:nvPr/>
              </p14:nvContentPartPr>
              <p14:xfrm>
                <a:off x="10227240" y="4443278"/>
                <a:ext cx="9720" cy="134280"/>
              </p14:xfrm>
            </p:contentPart>
          </mc:Choice>
          <mc:Fallback xmlns="">
            <p:pic>
              <p:nvPicPr>
                <p:cNvPr id="80" name="インク 79">
                  <a:extLst>
                    <a:ext uri="{FF2B5EF4-FFF2-40B4-BE49-F238E27FC236}">
                      <a16:creationId xmlns:a16="http://schemas.microsoft.com/office/drawing/2014/main" id="{7B75800A-3A1D-6D74-2D9F-875DE3A552E1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0218600" y="4434278"/>
                  <a:ext cx="2736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82" name="インク 81">
                  <a:extLst>
                    <a:ext uri="{FF2B5EF4-FFF2-40B4-BE49-F238E27FC236}">
                      <a16:creationId xmlns:a16="http://schemas.microsoft.com/office/drawing/2014/main" id="{A81079BF-A1C6-F3A3-94FD-0030562A8007}"/>
                    </a:ext>
                  </a:extLst>
                </p14:cNvPr>
                <p14:cNvContentPartPr/>
                <p14:nvPr/>
              </p14:nvContentPartPr>
              <p14:xfrm>
                <a:off x="10234440" y="4493318"/>
                <a:ext cx="7560" cy="136080"/>
              </p14:xfrm>
            </p:contentPart>
          </mc:Choice>
          <mc:Fallback xmlns="">
            <p:pic>
              <p:nvPicPr>
                <p:cNvPr id="82" name="インク 81">
                  <a:extLst>
                    <a:ext uri="{FF2B5EF4-FFF2-40B4-BE49-F238E27FC236}">
                      <a16:creationId xmlns:a16="http://schemas.microsoft.com/office/drawing/2014/main" id="{A81079BF-A1C6-F3A3-94FD-0030562A8007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10225440" y="4484318"/>
                  <a:ext cx="2520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16" name="インク 115">
                  <a:extLst>
                    <a:ext uri="{FF2B5EF4-FFF2-40B4-BE49-F238E27FC236}">
                      <a16:creationId xmlns:a16="http://schemas.microsoft.com/office/drawing/2014/main" id="{D25521E8-0AC7-E9FE-1A86-8380228DB722}"/>
                    </a:ext>
                  </a:extLst>
                </p14:cNvPr>
                <p14:cNvContentPartPr/>
                <p14:nvPr/>
              </p14:nvContentPartPr>
              <p14:xfrm>
                <a:off x="10229760" y="4419158"/>
                <a:ext cx="11160" cy="40320"/>
              </p14:xfrm>
            </p:contentPart>
          </mc:Choice>
          <mc:Fallback xmlns="">
            <p:pic>
              <p:nvPicPr>
                <p:cNvPr id="116" name="インク 115">
                  <a:extLst>
                    <a:ext uri="{FF2B5EF4-FFF2-40B4-BE49-F238E27FC236}">
                      <a16:creationId xmlns:a16="http://schemas.microsoft.com/office/drawing/2014/main" id="{D25521E8-0AC7-E9FE-1A86-8380228DB722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10220760" y="4410518"/>
                  <a:ext cx="2880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19" name="インク 118">
                  <a:extLst>
                    <a:ext uri="{FF2B5EF4-FFF2-40B4-BE49-F238E27FC236}">
                      <a16:creationId xmlns:a16="http://schemas.microsoft.com/office/drawing/2014/main" id="{8362A9FE-B0B7-9406-2746-0BCDB3BCE0AA}"/>
                    </a:ext>
                  </a:extLst>
                </p14:cNvPr>
                <p14:cNvContentPartPr/>
                <p14:nvPr/>
              </p14:nvContentPartPr>
              <p14:xfrm>
                <a:off x="10232640" y="4393238"/>
                <a:ext cx="5400" cy="153360"/>
              </p14:xfrm>
            </p:contentPart>
          </mc:Choice>
          <mc:Fallback xmlns="">
            <p:pic>
              <p:nvPicPr>
                <p:cNvPr id="119" name="インク 118">
                  <a:extLst>
                    <a:ext uri="{FF2B5EF4-FFF2-40B4-BE49-F238E27FC236}">
                      <a16:creationId xmlns:a16="http://schemas.microsoft.com/office/drawing/2014/main" id="{8362A9FE-B0B7-9406-2746-0BCDB3BCE0AA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0223640" y="4384238"/>
                  <a:ext cx="23040" cy="171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2">
            <p14:nvContentPartPr>
              <p14:cNvPr id="172" name="インク 171">
                <a:extLst>
                  <a:ext uri="{FF2B5EF4-FFF2-40B4-BE49-F238E27FC236}">
                    <a16:creationId xmlns:a16="http://schemas.microsoft.com/office/drawing/2014/main" id="{95F56511-4E24-6AE1-D5E6-3BDEFFDA8437}"/>
                  </a:ext>
                </a:extLst>
              </p14:cNvPr>
              <p14:cNvContentPartPr/>
              <p14:nvPr/>
            </p14:nvContentPartPr>
            <p14:xfrm>
              <a:off x="5493308" y="6517238"/>
              <a:ext cx="360" cy="360"/>
            </p14:xfrm>
          </p:contentPart>
        </mc:Choice>
        <mc:Fallback xmlns="">
          <p:pic>
            <p:nvPicPr>
              <p:cNvPr id="172" name="インク 171">
                <a:extLst>
                  <a:ext uri="{FF2B5EF4-FFF2-40B4-BE49-F238E27FC236}">
                    <a16:creationId xmlns:a16="http://schemas.microsoft.com/office/drawing/2014/main" id="{95F56511-4E24-6AE1-D5E6-3BDEFFDA8437}"/>
                  </a:ext>
                </a:extLst>
              </p:cNvPr>
              <p:cNvPicPr/>
              <p:nvPr/>
            </p:nvPicPr>
            <p:blipFill>
              <a:blip r:embed="rId247"/>
              <a:stretch>
                <a:fillRect/>
              </a:stretch>
            </p:blipFill>
            <p:spPr>
              <a:xfrm>
                <a:off x="5484308" y="6508238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094573-B36D-9F73-F43D-D66818ABD1D4}"/>
              </a:ext>
            </a:extLst>
          </p:cNvPr>
          <p:cNvSpPr txBox="1"/>
          <p:nvPr/>
        </p:nvSpPr>
        <p:spPr>
          <a:xfrm>
            <a:off x="374649" y="5706620"/>
            <a:ext cx="3236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</a:rPr>
              <a:t>“鯱の大祭典”　開催期間</a:t>
            </a:r>
            <a:endParaRPr lang="en-US" altLang="ja-JP" sz="2000" b="1" dirty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2800" b="1" dirty="0">
                <a:solidFill>
                  <a:schemeClr val="bg1"/>
                </a:solidFill>
              </a:rPr>
              <a:t>8.11(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日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)~8.31(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土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)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A22D96FF-0C87-9A5F-963A-58AAC95631B7}"/>
              </a:ext>
            </a:extLst>
          </p:cNvPr>
          <p:cNvSpPr/>
          <p:nvPr/>
        </p:nvSpPr>
        <p:spPr>
          <a:xfrm>
            <a:off x="3848491" y="1745014"/>
            <a:ext cx="3745864" cy="1174370"/>
          </a:xfrm>
          <a:prstGeom prst="roundRect">
            <a:avLst>
              <a:gd name="adj" fmla="val 1052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8/11(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日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)vs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東京ｳﾞｪﾙﾃﾞｨ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豊田スタジアム</a:t>
            </a:r>
            <a:r>
              <a:rPr lang="en-US" altLang="ja-JP" sz="2000" b="1" dirty="0">
                <a:solidFill>
                  <a:schemeClr val="tx1"/>
                </a:solidFill>
              </a:rPr>
              <a:t>3</a:t>
            </a:r>
            <a:r>
              <a:rPr lang="ja-JP" altLang="en-US" sz="2000" b="1" dirty="0">
                <a:solidFill>
                  <a:schemeClr val="tx1"/>
                </a:solidFill>
              </a:rPr>
              <a:t>階指定席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ペア観戦チケット 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2</a:t>
            </a:r>
            <a:r>
              <a:rPr kumimoji="1" lang="ja-JP" altLang="en-US" sz="2200" b="1" dirty="0">
                <a:solidFill>
                  <a:schemeClr val="tx1"/>
                </a:solidFill>
              </a:rPr>
              <a:t>組 </a:t>
            </a:r>
            <a:r>
              <a:rPr kumimoji="1" lang="en-US" altLang="ja-JP" sz="2200" b="1" dirty="0">
                <a:solidFill>
                  <a:schemeClr val="tx1"/>
                </a:solidFill>
              </a:rPr>
              <a:t>4</a:t>
            </a:r>
            <a:r>
              <a:rPr kumimoji="1" lang="ja-JP" altLang="en-US" sz="2200" b="1" dirty="0">
                <a:solidFill>
                  <a:schemeClr val="tx1"/>
                </a:solidFill>
              </a:rPr>
              <a:t>名様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827DCCD2-E495-4144-29EE-94F6B2B9C886}"/>
              </a:ext>
            </a:extLst>
          </p:cNvPr>
          <p:cNvSpPr/>
          <p:nvPr/>
        </p:nvSpPr>
        <p:spPr>
          <a:xfrm>
            <a:off x="4405689" y="3038107"/>
            <a:ext cx="6456273" cy="518351"/>
          </a:xfrm>
          <a:prstGeom prst="roundRect">
            <a:avLst>
              <a:gd name="adj" fmla="val 1052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鯱の大祭典</a:t>
            </a:r>
            <a:r>
              <a:rPr lang="en-US" altLang="ja-JP" sz="2000" b="1" dirty="0">
                <a:solidFill>
                  <a:schemeClr val="tx1"/>
                </a:solidFill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レプリカユニフォーム  </a:t>
            </a:r>
            <a:r>
              <a:rPr lang="en-US" altLang="ja-JP" sz="2400" b="1" dirty="0">
                <a:solidFill>
                  <a:schemeClr val="tx1"/>
                </a:solidFill>
              </a:rPr>
              <a:t>6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名様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D33FA303-120B-E6E9-F83B-797EA42B686D}"/>
              </a:ext>
            </a:extLst>
          </p:cNvPr>
          <p:cNvSpPr/>
          <p:nvPr/>
        </p:nvSpPr>
        <p:spPr>
          <a:xfrm>
            <a:off x="7815515" y="1730971"/>
            <a:ext cx="3745864" cy="1174370"/>
          </a:xfrm>
          <a:prstGeom prst="roundRect">
            <a:avLst>
              <a:gd name="adj" fmla="val 1052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8/31(</a:t>
            </a:r>
            <a:r>
              <a:rPr lang="ja-JP" altLang="en-US" sz="2400" b="1" dirty="0">
                <a:solidFill>
                  <a:schemeClr val="tx1"/>
                </a:solidFill>
              </a:rPr>
              <a:t>土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)vs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ｱﾙﾋﾞﾚｯｸｽ新潟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豊田スタジアム</a:t>
            </a:r>
            <a:r>
              <a:rPr lang="en-US" altLang="ja-JP" sz="2000" b="1" dirty="0">
                <a:solidFill>
                  <a:schemeClr val="tx1"/>
                </a:solidFill>
              </a:rPr>
              <a:t>3</a:t>
            </a:r>
            <a:r>
              <a:rPr lang="ja-JP" altLang="en-US" sz="2000" b="1" dirty="0">
                <a:solidFill>
                  <a:schemeClr val="tx1"/>
                </a:solidFill>
              </a:rPr>
              <a:t>階指定席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ペア観戦チケット </a:t>
            </a:r>
            <a:r>
              <a:rPr lang="en-US" altLang="ja-JP" sz="2200" b="1" dirty="0">
                <a:solidFill>
                  <a:schemeClr val="tx1"/>
                </a:solidFill>
              </a:rPr>
              <a:t>2</a:t>
            </a:r>
            <a:r>
              <a:rPr kumimoji="1" lang="ja-JP" altLang="en-US" sz="2200" b="1" dirty="0">
                <a:solidFill>
                  <a:schemeClr val="tx1"/>
                </a:solidFill>
              </a:rPr>
              <a:t>組 </a:t>
            </a:r>
            <a:r>
              <a:rPr lang="en-US" altLang="ja-JP" sz="2200" b="1" dirty="0">
                <a:solidFill>
                  <a:schemeClr val="tx1"/>
                </a:solidFill>
              </a:rPr>
              <a:t>4</a:t>
            </a:r>
            <a:r>
              <a:rPr kumimoji="1" lang="ja-JP" altLang="en-US" sz="2200" b="1" dirty="0">
                <a:solidFill>
                  <a:schemeClr val="tx1"/>
                </a:solidFill>
              </a:rPr>
              <a:t>名様</a:t>
            </a:r>
          </a:p>
        </p:txBody>
      </p:sp>
      <p:pic>
        <p:nvPicPr>
          <p:cNvPr id="16" name="図 15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4D5F0BDF-9CC8-554E-AD62-DFD7800ABB38}"/>
              </a:ext>
            </a:extLst>
          </p:cNvPr>
          <p:cNvPicPr>
            <a:picLocks noChangeAspect="1"/>
          </p:cNvPicPr>
          <p:nvPr/>
        </p:nvPicPr>
        <p:blipFill>
          <a:blip r:embed="rId2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822" y="5497828"/>
            <a:ext cx="7687635" cy="1286302"/>
          </a:xfrm>
          <a:prstGeom prst="rect">
            <a:avLst/>
          </a:prstGeom>
        </p:spPr>
      </p:pic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04A3548D-2397-7BB0-D0A8-1639E1C05FDB}"/>
              </a:ext>
            </a:extLst>
          </p:cNvPr>
          <p:cNvSpPr/>
          <p:nvPr/>
        </p:nvSpPr>
        <p:spPr>
          <a:xfrm>
            <a:off x="4450802" y="3734887"/>
            <a:ext cx="6604944" cy="1121418"/>
          </a:xfrm>
          <a:prstGeom prst="roundRect">
            <a:avLst>
              <a:gd name="adj" fmla="val 10523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2400" b="1" dirty="0">
                <a:solidFill>
                  <a:schemeClr val="tx1"/>
                </a:solidFill>
              </a:rPr>
              <a:t>応募方法は商品に同封してある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algn="r"/>
            <a:r>
              <a:rPr lang="ja-JP" altLang="en-US" sz="2400" b="1" dirty="0">
                <a:solidFill>
                  <a:schemeClr val="tx1"/>
                </a:solidFill>
              </a:rPr>
              <a:t>「応募券」でご確認ください。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94A94EA-1180-8C75-5BBA-51ACBC25ABAD}"/>
              </a:ext>
            </a:extLst>
          </p:cNvPr>
          <p:cNvSpPr/>
          <p:nvPr/>
        </p:nvSpPr>
        <p:spPr>
          <a:xfrm>
            <a:off x="4313131" y="3739599"/>
            <a:ext cx="2180977" cy="1116706"/>
          </a:xfrm>
          <a:prstGeom prst="roundRect">
            <a:avLst>
              <a:gd name="adj" fmla="val 1067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>
                <a:solidFill>
                  <a:srgbClr val="C00000"/>
                </a:solidFill>
              </a:rPr>
              <a:t>【</a:t>
            </a:r>
            <a:r>
              <a:rPr lang="ja-JP" altLang="en-US" sz="2000" b="1" dirty="0">
                <a:solidFill>
                  <a:srgbClr val="C00000"/>
                </a:solidFill>
              </a:rPr>
              <a:t>応募期限</a:t>
            </a:r>
            <a:r>
              <a:rPr lang="en-US" altLang="ja-JP" sz="2000" b="1" dirty="0">
                <a:solidFill>
                  <a:srgbClr val="C00000"/>
                </a:solidFill>
              </a:rPr>
              <a:t>】</a:t>
            </a:r>
          </a:p>
          <a:p>
            <a:pPr algn="ctr"/>
            <a:r>
              <a:rPr kumimoji="1" lang="en-US" altLang="ja-JP" sz="3600" b="1" dirty="0">
                <a:solidFill>
                  <a:srgbClr val="C00000"/>
                </a:solidFill>
              </a:rPr>
              <a:t>7/26(</a:t>
            </a:r>
            <a:r>
              <a:rPr kumimoji="1" lang="ja-JP" altLang="en-US" sz="3600" b="1" dirty="0">
                <a:solidFill>
                  <a:srgbClr val="C00000"/>
                </a:solidFill>
              </a:rPr>
              <a:t>金</a:t>
            </a:r>
            <a:r>
              <a:rPr kumimoji="1" lang="en-US" altLang="ja-JP" sz="3600" b="1" dirty="0">
                <a:solidFill>
                  <a:srgbClr val="C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8529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31331B17-F39C-3E4B-27FE-9AF7F39CBB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32" y="3127194"/>
            <a:ext cx="3028462" cy="506725"/>
          </a:xfrm>
          <a:prstGeom prst="rect">
            <a:avLst/>
          </a:prstGeom>
        </p:spPr>
      </p:pic>
      <p:pic>
        <p:nvPicPr>
          <p:cNvPr id="11" name="図 10" descr="ロゴ&#10;&#10;低い精度で自動的に生成された説明">
            <a:extLst>
              <a:ext uri="{FF2B5EF4-FFF2-40B4-BE49-F238E27FC236}">
                <a16:creationId xmlns:a16="http://schemas.microsoft.com/office/drawing/2014/main" id="{4C5E8512-5F7B-B877-CDF4-EA212C8331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58" y="159173"/>
            <a:ext cx="1586484" cy="2318004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B154A82-9188-BC4C-E1FF-F46A4349AF33}"/>
              </a:ext>
            </a:extLst>
          </p:cNvPr>
          <p:cNvSpPr/>
          <p:nvPr/>
        </p:nvSpPr>
        <p:spPr>
          <a:xfrm>
            <a:off x="314014" y="39187"/>
            <a:ext cx="3849061" cy="36636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B148E78-04BE-A22C-0E64-D5638213B395}"/>
              </a:ext>
            </a:extLst>
          </p:cNvPr>
          <p:cNvSpPr txBox="1"/>
          <p:nvPr/>
        </p:nvSpPr>
        <p:spPr>
          <a:xfrm>
            <a:off x="739361" y="2835012"/>
            <a:ext cx="3068233" cy="338554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i="1" dirty="0">
                <a:ln w="635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名古屋グランパスを応援します</a:t>
            </a:r>
            <a:endParaRPr kumimoji="1" lang="ja-JP" altLang="en-US" sz="1600" i="1" dirty="0">
              <a:ln w="6350">
                <a:solidFill>
                  <a:srgbClr val="00B050"/>
                </a:solidFill>
              </a:ln>
              <a:solidFill>
                <a:srgbClr val="FFFF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9FCA5AA-1EE0-8042-A216-98DDC15C5566}"/>
              </a:ext>
            </a:extLst>
          </p:cNvPr>
          <p:cNvSpPr txBox="1"/>
          <p:nvPr/>
        </p:nvSpPr>
        <p:spPr>
          <a:xfrm>
            <a:off x="1620569" y="41058"/>
            <a:ext cx="2491357" cy="1107996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i="1" dirty="0">
                <a:ln w="635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観戦チケット</a:t>
            </a:r>
            <a:endParaRPr kumimoji="1" lang="en-US" altLang="ja-JP" sz="2200" i="1" dirty="0">
              <a:ln w="6350">
                <a:solidFill>
                  <a:srgbClr val="00B050"/>
                </a:solidFill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200" i="1" dirty="0">
                <a:ln w="635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レプリカユニフォーム</a:t>
            </a:r>
            <a:endParaRPr kumimoji="1" lang="en-US" altLang="ja-JP" sz="2200" i="1" dirty="0">
              <a:ln w="6350">
                <a:solidFill>
                  <a:srgbClr val="00B050"/>
                </a:solidFill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200" i="1" dirty="0">
                <a:ln w="635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</a:t>
            </a:r>
            <a:r>
              <a:rPr lang="ja-JP" altLang="en-US" sz="2200" i="1" dirty="0">
                <a:ln w="635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抽選で当たる！</a:t>
            </a:r>
            <a:endParaRPr kumimoji="1" lang="en-US" altLang="ja-JP" sz="2200" i="1" dirty="0">
              <a:ln w="6350">
                <a:solidFill>
                  <a:srgbClr val="00B050"/>
                </a:solidFill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507A7534-C3C0-51FB-0619-326A214187ED}"/>
              </a:ext>
            </a:extLst>
          </p:cNvPr>
          <p:cNvSpPr/>
          <p:nvPr/>
        </p:nvSpPr>
        <p:spPr>
          <a:xfrm>
            <a:off x="1760092" y="1159319"/>
            <a:ext cx="2312616" cy="774285"/>
          </a:xfrm>
          <a:prstGeom prst="roundRect">
            <a:avLst>
              <a:gd name="adj" fmla="val 1052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216000" rIns="72000"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8/11(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日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)vs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東京ｳﾞｪﾙﾃﾞｨ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ペアチケット </a:t>
            </a:r>
            <a:r>
              <a:rPr lang="en-US" altLang="ja-JP" sz="1200" b="1" dirty="0">
                <a:solidFill>
                  <a:schemeClr val="tx1"/>
                </a:solidFill>
              </a:rPr>
              <a:t>2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組 </a:t>
            </a:r>
            <a:r>
              <a:rPr lang="en-US" altLang="ja-JP" sz="1200" b="1" dirty="0">
                <a:solidFill>
                  <a:schemeClr val="tx1"/>
                </a:solidFill>
              </a:rPr>
              <a:t>4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名様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8/31(</a:t>
            </a:r>
            <a:r>
              <a:rPr lang="ja-JP" altLang="en-US" sz="1200" b="1" dirty="0">
                <a:solidFill>
                  <a:schemeClr val="tx1"/>
                </a:solidFill>
              </a:rPr>
              <a:t>土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)vs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ｱﾙﾋﾞﾚｯｸｽ新潟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ペアチケット </a:t>
            </a:r>
            <a:r>
              <a:rPr lang="en-US" altLang="ja-JP" sz="1200" b="1" dirty="0">
                <a:solidFill>
                  <a:schemeClr val="tx1"/>
                </a:solidFill>
              </a:rPr>
              <a:t>2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組</a:t>
            </a:r>
            <a:r>
              <a:rPr lang="ja-JP" altLang="en-US" sz="1200" b="1" dirty="0">
                <a:solidFill>
                  <a:schemeClr val="tx1"/>
                </a:solidFill>
              </a:rPr>
              <a:t> </a:t>
            </a:r>
            <a:r>
              <a:rPr lang="en-US" altLang="ja-JP" sz="1200" b="1" dirty="0">
                <a:solidFill>
                  <a:schemeClr val="tx1"/>
                </a:solidFill>
              </a:rPr>
              <a:t>4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名様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D06E679E-FE3D-6AB9-7F53-A5581D8D5E04}"/>
              </a:ext>
            </a:extLst>
          </p:cNvPr>
          <p:cNvSpPr/>
          <p:nvPr/>
        </p:nvSpPr>
        <p:spPr>
          <a:xfrm>
            <a:off x="1764667" y="1935920"/>
            <a:ext cx="2312616" cy="303585"/>
          </a:xfrm>
          <a:prstGeom prst="roundRect">
            <a:avLst>
              <a:gd name="adj" fmla="val 1052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216000" rIns="7200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レプリカユニフォーム</a:t>
            </a:r>
            <a:r>
              <a:rPr lang="en-US" altLang="ja-JP" sz="1200" b="1" dirty="0">
                <a:solidFill>
                  <a:schemeClr val="tx1"/>
                </a:solidFill>
              </a:rPr>
              <a:t>  6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名様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3731451-0815-AE75-257B-615CCA0289E5}"/>
              </a:ext>
            </a:extLst>
          </p:cNvPr>
          <p:cNvSpPr txBox="1"/>
          <p:nvPr/>
        </p:nvSpPr>
        <p:spPr>
          <a:xfrm>
            <a:off x="1815817" y="2304083"/>
            <a:ext cx="217252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応募期限・応募方法は商品に</a:t>
            </a:r>
            <a:endParaRPr kumimoji="1" lang="en-US" altLang="ja-JP" sz="1200" b="1" dirty="0">
              <a:solidFill>
                <a:schemeClr val="bg1"/>
              </a:solidFill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</a:rPr>
              <a:t>同封の応募券でご確認下さい</a:t>
            </a:r>
          </a:p>
        </p:txBody>
      </p:sp>
      <p:pic>
        <p:nvPicPr>
          <p:cNvPr id="25" name="図 24" descr="ロゴ&#10;&#10;低い精度で自動的に生成された説明">
            <a:extLst>
              <a:ext uri="{FF2B5EF4-FFF2-40B4-BE49-F238E27FC236}">
                <a16:creationId xmlns:a16="http://schemas.microsoft.com/office/drawing/2014/main" id="{4CF78FB0-FC1F-3A2E-47D6-04B7D21019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767" y="100258"/>
            <a:ext cx="1586484" cy="2318004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0FFFDBD-0F06-68B8-AB99-A088434F736A}"/>
              </a:ext>
            </a:extLst>
          </p:cNvPr>
          <p:cNvSpPr txBox="1"/>
          <p:nvPr/>
        </p:nvSpPr>
        <p:spPr>
          <a:xfrm>
            <a:off x="5857591" y="66994"/>
            <a:ext cx="2520875" cy="1107996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i="1" dirty="0">
                <a:ln w="635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観戦チケット</a:t>
            </a:r>
            <a:endParaRPr kumimoji="1" lang="en-US" altLang="ja-JP" sz="2200" i="1" dirty="0">
              <a:ln w="6350">
                <a:solidFill>
                  <a:srgbClr val="00B050"/>
                </a:solidFill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200" i="1" dirty="0">
                <a:ln w="635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レプリカユニフォーム</a:t>
            </a:r>
            <a:endParaRPr kumimoji="1" lang="en-US" altLang="ja-JP" sz="2200" i="1" dirty="0">
              <a:ln w="6350">
                <a:solidFill>
                  <a:srgbClr val="00B050"/>
                </a:solidFill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200" i="1" dirty="0">
                <a:ln w="635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</a:t>
            </a:r>
            <a:r>
              <a:rPr lang="ja-JP" altLang="en-US" sz="2200" i="1" dirty="0">
                <a:ln w="635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抽選で当たる！</a:t>
            </a:r>
            <a:endParaRPr kumimoji="1" lang="en-US" altLang="ja-JP" sz="2200" i="1" dirty="0">
              <a:ln w="6350">
                <a:solidFill>
                  <a:srgbClr val="00B050"/>
                </a:solidFill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6E148DAE-EAB3-9E4D-D4A9-C61D1BECAE3C}"/>
              </a:ext>
            </a:extLst>
          </p:cNvPr>
          <p:cNvSpPr/>
          <p:nvPr/>
        </p:nvSpPr>
        <p:spPr>
          <a:xfrm>
            <a:off x="6004051" y="1943071"/>
            <a:ext cx="2312616" cy="303585"/>
          </a:xfrm>
          <a:prstGeom prst="roundRect">
            <a:avLst>
              <a:gd name="adj" fmla="val 1052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216000" rIns="7200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レプリカユニフォーム</a:t>
            </a:r>
            <a:r>
              <a:rPr lang="en-US" altLang="ja-JP" sz="1200" b="1" dirty="0">
                <a:solidFill>
                  <a:schemeClr val="tx1"/>
                </a:solidFill>
              </a:rPr>
              <a:t>  6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名様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32BBEBF-CB39-255C-484A-AF0D41284B06}"/>
              </a:ext>
            </a:extLst>
          </p:cNvPr>
          <p:cNvSpPr txBox="1"/>
          <p:nvPr/>
        </p:nvSpPr>
        <p:spPr>
          <a:xfrm>
            <a:off x="6083033" y="2310563"/>
            <a:ext cx="217252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応募期限・応募方法は商品に</a:t>
            </a:r>
            <a:endParaRPr kumimoji="1" lang="en-US" altLang="ja-JP" sz="1200" b="1" dirty="0">
              <a:solidFill>
                <a:schemeClr val="bg1"/>
              </a:solidFill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</a:rPr>
              <a:t>同封の応募券でご確認下さい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A8F1984-0A60-443B-8952-6EBAA4BED5E8}"/>
              </a:ext>
            </a:extLst>
          </p:cNvPr>
          <p:cNvSpPr txBox="1"/>
          <p:nvPr/>
        </p:nvSpPr>
        <p:spPr>
          <a:xfrm>
            <a:off x="4996851" y="2877704"/>
            <a:ext cx="3068233" cy="338554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i="1" dirty="0">
                <a:ln w="6350">
                  <a:solidFill>
                    <a:srgbClr val="00B050"/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名古屋グランパスを応援します</a:t>
            </a:r>
            <a:endParaRPr kumimoji="1" lang="ja-JP" altLang="en-US" sz="1600" i="1" dirty="0">
              <a:ln w="6350">
                <a:solidFill>
                  <a:srgbClr val="00B050"/>
                </a:solidFill>
              </a:ln>
              <a:solidFill>
                <a:srgbClr val="FFFF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2" name="図 31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7406E1EB-2382-6BFB-0B05-8362379FB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795" y="3160828"/>
            <a:ext cx="3028462" cy="506725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8B94D7-14AD-8962-E91B-FAF718CD66E8}"/>
              </a:ext>
            </a:extLst>
          </p:cNvPr>
          <p:cNvSpPr/>
          <p:nvPr/>
        </p:nvSpPr>
        <p:spPr>
          <a:xfrm>
            <a:off x="4558580" y="28622"/>
            <a:ext cx="3849061" cy="36636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19A2AE4A-537C-ABF2-32EA-B395830FC7D4}"/>
              </a:ext>
            </a:extLst>
          </p:cNvPr>
          <p:cNvSpPr/>
          <p:nvPr/>
        </p:nvSpPr>
        <p:spPr>
          <a:xfrm>
            <a:off x="6004664" y="1166867"/>
            <a:ext cx="2312616" cy="774285"/>
          </a:xfrm>
          <a:prstGeom prst="roundRect">
            <a:avLst>
              <a:gd name="adj" fmla="val 1052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216000" rIns="72000"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8/11(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日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)vs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東京ｳﾞｪﾙﾃﾞｨ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ペアチケット </a:t>
            </a:r>
            <a:r>
              <a:rPr lang="en-US" altLang="ja-JP" sz="1200" b="1" dirty="0">
                <a:solidFill>
                  <a:schemeClr val="tx1"/>
                </a:solidFill>
              </a:rPr>
              <a:t>2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組</a:t>
            </a:r>
            <a:r>
              <a:rPr lang="ja-JP" altLang="en-US" sz="1200" b="1" dirty="0">
                <a:solidFill>
                  <a:schemeClr val="tx1"/>
                </a:solidFill>
              </a:rPr>
              <a:t> </a:t>
            </a:r>
            <a:r>
              <a:rPr lang="en-US" altLang="ja-JP" sz="1200" b="1" dirty="0">
                <a:solidFill>
                  <a:schemeClr val="tx1"/>
                </a:solidFill>
              </a:rPr>
              <a:t>4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名様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8/31(</a:t>
            </a:r>
            <a:r>
              <a:rPr lang="ja-JP" altLang="en-US" sz="1200" b="1" dirty="0">
                <a:solidFill>
                  <a:schemeClr val="tx1"/>
                </a:solidFill>
              </a:rPr>
              <a:t>土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)vs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ｱﾙﾋﾞﾚｯｸｽ新潟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ペアチケット </a:t>
            </a:r>
            <a:r>
              <a:rPr lang="en-US" altLang="ja-JP" sz="1200" b="1" dirty="0">
                <a:solidFill>
                  <a:schemeClr val="tx1"/>
                </a:solidFill>
              </a:rPr>
              <a:t>2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組</a:t>
            </a:r>
            <a:r>
              <a:rPr lang="ja-JP" altLang="en-US" sz="1200" b="1" dirty="0">
                <a:solidFill>
                  <a:schemeClr val="tx1"/>
                </a:solidFill>
              </a:rPr>
              <a:t> </a:t>
            </a:r>
            <a:r>
              <a:rPr lang="en-US" altLang="ja-JP" sz="1200" b="1" dirty="0">
                <a:solidFill>
                  <a:schemeClr val="tx1"/>
                </a:solidFill>
              </a:rPr>
              <a:t>4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名様</a:t>
            </a:r>
          </a:p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3565B91-18AE-64A9-4595-9EDE5BC44A02}"/>
              </a:ext>
            </a:extLst>
          </p:cNvPr>
          <p:cNvSpPr txBox="1"/>
          <p:nvPr/>
        </p:nvSpPr>
        <p:spPr>
          <a:xfrm>
            <a:off x="2788467" y="5287224"/>
            <a:ext cx="5276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マックスバリュ　カレー棚用　小型</a:t>
            </a:r>
            <a:r>
              <a:rPr kumimoji="1" lang="en-US" altLang="ja-JP" b="1" dirty="0">
                <a:solidFill>
                  <a:schemeClr val="bg1"/>
                </a:solidFill>
              </a:rPr>
              <a:t>POP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F4C2F63-A9B3-7123-C5D5-9C0905AFFEB6}"/>
              </a:ext>
            </a:extLst>
          </p:cNvPr>
          <p:cNvSpPr txBox="1"/>
          <p:nvPr/>
        </p:nvSpPr>
        <p:spPr>
          <a:xfrm>
            <a:off x="293172" y="2402100"/>
            <a:ext cx="15990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“鯱の大祭典”　開催期間</a:t>
            </a:r>
            <a:endParaRPr lang="en-US" altLang="ja-JP" sz="900" b="1" dirty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1200" b="1" dirty="0">
                <a:solidFill>
                  <a:schemeClr val="bg1"/>
                </a:solidFill>
              </a:rPr>
              <a:t>8.11(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日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)~8.31(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土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)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D94BA7-AB46-612D-5205-354795AD7517}"/>
              </a:ext>
            </a:extLst>
          </p:cNvPr>
          <p:cNvSpPr txBox="1"/>
          <p:nvPr/>
        </p:nvSpPr>
        <p:spPr>
          <a:xfrm>
            <a:off x="4510584" y="2400595"/>
            <a:ext cx="15990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“鯱の大祭典”　開催期間</a:t>
            </a:r>
            <a:endParaRPr lang="en-US" altLang="ja-JP" sz="900" b="1" dirty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1200" b="1" dirty="0">
                <a:solidFill>
                  <a:schemeClr val="bg1"/>
                </a:solidFill>
              </a:rPr>
              <a:t>8.11(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日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)~8.31(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土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)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08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31331B17-F39C-3E4B-27FE-9AF7F39CB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384" y="2199993"/>
            <a:ext cx="9674799" cy="161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531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009C1B93919AE4A80C25C2B46B96280" ma:contentTypeVersion="4" ma:contentTypeDescription="新しいドキュメントを作成します。" ma:contentTypeScope="" ma:versionID="8e7d49f6cce49564ac8d18e472a6d8e0">
  <xsd:schema xmlns:xsd="http://www.w3.org/2001/XMLSchema" xmlns:xs="http://www.w3.org/2001/XMLSchema" xmlns:p="http://schemas.microsoft.com/office/2006/metadata/properties" xmlns:ns3="e3f2777a-3e82-4f2d-84df-068cae61c2e3" targetNamespace="http://schemas.microsoft.com/office/2006/metadata/properties" ma:root="true" ma:fieldsID="276b6d1b5a0cb096f84562089a332ed6" ns3:_="">
    <xsd:import namespace="e3f2777a-3e82-4f2d-84df-068cae61c2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f2777a-3e82-4f2d-84df-068cae61c2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A08B14-FCC2-4376-8583-423454FA2E80}">
  <ds:schemaRefs>
    <ds:schemaRef ds:uri="e3f2777a-3e82-4f2d-84df-068cae61c2e3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D844E9E-719B-4A7A-8F12-0564BDFE05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374574-8810-4A5A-AC12-1B0975858F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f2777a-3e82-4f2d-84df-068cae61c2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251</Words>
  <Application>Microsoft Office PowerPoint</Application>
  <PresentationFormat>ワイド画面</PresentationFormat>
  <Paragraphs>45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HGS創英角ﾎﾟｯﾌﾟ体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六ッ美養鶏加工</dc:creator>
  <cp:lastModifiedBy>六ッ美養鶏加工</cp:lastModifiedBy>
  <cp:revision>28</cp:revision>
  <cp:lastPrinted>2024-06-19T07:51:18Z</cp:lastPrinted>
  <dcterms:created xsi:type="dcterms:W3CDTF">2024-06-08T06:55:56Z</dcterms:created>
  <dcterms:modified xsi:type="dcterms:W3CDTF">2024-06-19T09:39:00Z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0x0101004009C1B93919AE4A80C25C2B46B96280</vt:lpwstr>
  </property>
</Properties>
</file>